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Практикум: как характеризовать сюжет литературного произведения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15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события, герои и конфликт создают смысл текста.
</a:t>
            </a:r>
            <a:endParaRPr lang="en-US" sz="3353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разбирать сюжет на уроках литературы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сюжета помогает понять, как одно событие вызывает другое, почему герои поступают именно так и как эпизоды складываются в общую картину произведения.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характеристику сюжета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тему и основной конфликт произведения: именно они показывают, о чём рассказывает текст и что в нём является главной проблемой.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последовательность событий и их связь: важно увидеть, как одно действие приводит к другому и как развивается история.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отмечают завязку, кульминацию и развязку, а также место и время действия, потому что они помогают понять ход событий и их напряжение.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учитывают героев и финал: их поступки и итог истории раскрывают авторскую мысль и смысл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сюжета и их роль в произведении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элементы сюжета и их значение для развития событий.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сюжета работают вместе: они ведут читателя от исходной ситуации к итоговому смыслу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литературы: элементы сюжета художественного произведения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Экспозиция: начало истории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читателя с героями, местом и временем действия. Она помогает сразу понять, в какой обстановке начинается история и кто в ней участвует.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экспозиции показывают привычную, спокойную жизнь до появления конфликта. Поэтому она создаёт фон, на котором особенно заметны будущие перемены.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экспозиции легко определить исходную ситуацию произведения: от неё начинается дальнейшее развитие сюжета и движение к завязке.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событие, которое запускает конфликт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— это момент, после которого привычный ход жизни нарушается. Появляется вопрос, проблема или противоречие, требующее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Завязкой может стать встреча, письмо, спор, приказ, запрет, неожиданная новость или поступок героя. Именно такое событие меняет направление сюжета.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завязки начинается развитие конфликта, поэтому она особенно важна: без неё события не связываются в целостную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в произведении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сюжета и их причинно-следственная связь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самый напряженный момент сюжета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конфликт достигает вершины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момент важен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показывает, что противоречие стало самым сильным. Герой оказывается перед решающим выбором или испытанием, и дальше история уже не может идти по-старому.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кульминации особенно ясно видно, что поставлено на карту. Этот момент помогает понять характер героя и смысл всего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сюжета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сюжет движется неравномерно: спокойное начало сменяется нарастающим конфликтом, а затем происходит резкий поворот.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напряжение связано с кульминацией; после развязки конфликт ослабевает, и история приходит к итогу.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развития сюжета в художественном произведении
</a:t>
            </a:r>
            <a:endParaRPr lang="en-US" sz="1097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850" y="1491900"/>
            <a:ext cx="279900" cy="279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200" y="1518450"/>
            <a:ext cx="283500" cy="22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 основа сюжета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94850" y="2137325"/>
            <a:ext cx="1846800" cy="17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происходит в душе героя, когда ему трудно выбрать между двумя решениями. Сомнения, страх, долг и совесть делают сюжет более глубоким и показывают характер персонажа.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07000" y="2137325"/>
            <a:ext cx="1846800" cy="17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столкновение героя с другим человеком, обществом или обстоятельствами. Такой конфликт проявляется в споре, борьбе, несогласии и заметно двигает действие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9508"/>
            <a:ext cx="4007700" cy="17386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конфликта в литературе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конфликта, их признаки и типичные ситуации в сюжете. Она помогает увидеть, какая проблема лежит в основе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конфликта по-разному раскрывают проблему текста, но всегда двигают сюжет и помогают понять авторскую мысль.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«Характеристика сюжета литературного произведения».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сюжете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не по списку качеств, а по поступкам: что он выбирает, к чему стремится и какие препятствия преодолевает на пути к цели.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видеть последствия решений героя: именно они показывают его характер и объясняют, почему сюжет меняется в определённый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стороны времени и места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путь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место подчёркивает движение, выбор и перемены: на пути герой нередко оказывается перед решающим решением.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деревня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 поведение героев: в городе чаще заметно давление правил, а в деревне сильнее ощущаются близкие связи людей.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дома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часто показывает привычный, спокойный мир, который меняется после появления конфликта и становится важной частью сюжета.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охватывать один день или целую жизнь, задавая темп событий и показывая, насколько быстро меняется положение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эпизоды наиболее важны для сюжета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эпизоды одинаково заметны: одни двигают конфликт, другие создают фон и помогают лучше понять героев и обстоятельства.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и кульминация сильнее всего меняют ход событий, а описательные эпизоды служат подготовкой и пояснением.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анализа сюжета; условная оценка роли эпизодов.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через сюжет понять главную мысль произведения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проследить, как поступки героев приводят к конфликту и почему события развиваются именно так, а не иначе.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сопоставить финал с предыдущими эпизодами: итог истории показывает последствия выбора и помогает увидеть авторскую оценку.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сформулировать, чему учит произведение: какие действия оно одобряет, а какие показывает как ошибочные или опасные.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сюжет по шагам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не пропустить ни одного важного элемента и перейти от пересказа к точной характеристике.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сюжета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без анализа не показывает, как события связаны между собой и зачем они нужны в произведении. В ответе должны быть причины, последствия и роль эпизодов.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пропускать конфликт: без него невозможно понять, что именно движет героями и почему сюжет не стоит на месте.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 возникает между завязкой и кульминацией: первая запускает конфликт, а вторая показывает его наивысшее напряжение и решающий момент.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перечислять героев отдельно от их поступков. Важно объяснять, как именно действия персонажей влияют на развитие событий и финал.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500" y="1736425"/>
            <a:ext cx="3180049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характеристики сюжета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собрать ответ по порядку и не забыть ни один важный элемент сюжета. По этому плану легко построить связный анализ.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план делает анализ полным: от общей проблемы произведения до смысла финала и его связи с событиями.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характеристики сюжета литературного произведения.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сюжета определяют смысл произведения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смысл произведения чаще всего раскрывается через ключевые поворотные моменты, а не через описание деталей.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кульминация несут основную смысловую нагрузку, а герои и обстановка помогают точнее понять происходящее.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сюжета; условное распределение значимости элементов.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охарактеризовать сюжет, нужно назвать тему, героев и конфликт, затем проследить завязку, развитие, кульминацию и развязку. Такой разбор показывает смысл событий и помогает увидеть авторскую мысль.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кратко и точно охарактеризовать сюжет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2026-05-22T10:51:29Z</dcterms:created>
  <dcterms:modified xsi:type="dcterms:W3CDTF">2026-05-22T10:51:29Z</dcterms:modified>
</cp:coreProperties>
</file>