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поэтесса, научившая женщин говорить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достоинства, памяти и правды в русской поэзии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литература на переломе эпох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принесло революции, войны и крах привычного мира. Поэты искали новый язык для исторической тревоги, а акмеизм выбирал ясность, точность и предметность.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образование и путь к литературе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1889: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Горенко родилась 11 июня 1889 года в Большом Фонтане под Одессой. Позднее её поэтическое имя, Ахматова, стало частью литературной легенды и личной судьбы.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прошли в Царском Селе, где Ахматова рано ощутила связь с русской классикой и высокой поэтической традицией. Именно здесь формировалась её культурная память.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Киеве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в Киевской Фундуклеевской гимназии, а затем на Высших женских курсах. Серьёзная гуманитарная подготовка помогла ей рано войти в мир литературы.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интерес к стихам соединялся с вниманием к форме, интонации и точному слову. Постепенно это привело Ахматову к самостоятельному литературному голосу.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в памяти Ахматовой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рождается вкус к классике
</a:t>
            </a:r>
            <a:pPr algn="ctr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стало для Ахматовой не просто местом детства, а школой восприятия культуры. Здесь рядом существовали история, архитектура и ощущение русской литературной традиции, которое позже вошло в её стихи как мера внутренней гармонии.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нравственный и художественный ориентир
</a:t>
            </a:r>
            <a:pPr algn="ctr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пространстве особенно остро ощущалось присутствие Пушкина. Для Ахматовой он был не памятником прошлого, а живым примером ясности, свободы и строгой формы, к которым она будет постоянно возвращаться в собственной поэзии.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след в ранней биографии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Царскосельская и петербургская среда сформировали её чувство города как культурной памяти. Эти образы позже будут возникать в стихах как знаки утраченного мира, где личная жизнь тесно связана с историей.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«Цех поэтов»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Ахматова вошла в круг акмеистов, объединённых в «Цех поэтов». Это сообщество ценило мастерство, дисциплину формы и точность поэтической конструкции.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выступал против туманности и неопределённости символизма. Его поэты стремились к предметному образу, ясному смыслу и осязаемой детали, которая делает стихотворение убедительным.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Ахматовой сразу показала силу этого метода: в нескольких строках она умела создать напряжённую психологическую сцену, где каждое слово работает на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339" y="2183062"/>
            <a:ext cx="2058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 и «Чётки»: первые книги и известность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1912 года сразу обозначил Ахматову как яркий новый голос. В нём любовное чувство передано сдержанно, но предельно точно, без лишних украшений и внешней эффектности.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 сентиментальности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любовь звучит как переживание на грани разлуки, ревности и внутреннего достоинства. Эмоция не разрастается в драму, а сжимается в точную и запоминающуюся формулу.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«Чётки»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1914 года закрепила её литературную известность. Здесь особенно заметны краткость, напряжённая интонация и умение передавать сложное состояние через паузу, жест или недосказанность.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женский голос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женская лирика может быть самостоятельной, строгой и художественно равноправной. Её героиня говорит от первого лица уверенно, без зависимости от чужой оценки.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литературный успех постепенно сменился временем давления, потерь и вынужденного молчания.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Ахматовой отражает судьбу поколения, для которого творчество стало формой выживания и исторической памяти.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из общедоступных справочников; даты: 1889, 1912, 1914, 1921, 1935, 1938, 1940, 1946, 1966.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Ахматовой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новаторство женского голоса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создала образ женщины, которая не прячется за условностями и не играет роль. Её героиня говорит спокойно, но внутренне очень напряжённо, сохраняя право на собственное чувство и собственную оценку.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открытой исповеди часто звучат жест, взгляд, пауза и недосказанность. Такая манера делает переживание глубже: читатель должен сам услышать то, что не сказано прямо.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Ахматовой важны самообладание и достоинство. Даже в боли её героиня не теряет внутренней меры, а значит, не превращается в жертву или литературный штамп.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ахматовский голос стал новым словом о женском опыте. Он показал, что личное чувство может быть не слабостью, а формой духовной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краткость, жест и психологическая точность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Ахматовой построены на сжатой форме и точной детали. Одно слово, короткая пауза или резкий финал у неё часто передают больше, чем длинное признание.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любовь почти всегда связана с памятью, обидой и чувством собственного достоинства. Поэтому личное переживание звучит не как мелодрама, а как тонкий психологический анализ.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личная утрата и изменение жизненного мира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исчезает знакомая Ахматовой культурная среда, а вместе с ней — ощущение устойчивости. В её жизни усиливаются бедность, одиночество и чувство исторического разлома.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Расстрел Николая Гумилёва в 1921 году стал тяжёлой личной утратой и символом новой эпохи, в которой частная судьба оказывается беззащитной перед насилием.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в её поэзии всё сильнее звучат память, тревога и внутреннее сопротивление. Лирика становится не только личной, но и нравственно-исторической формой свидетельства.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Ахматовой показывают, как её поэзия прошла путь от интимной лирики к историческому свидетельству.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творчества личная лирика уступает место более широкому историческому и нравственному масштабу.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Анны Ахматовой: «Вечер» (1912), «Чётки» (1914), «Реквием» (1935–1940), «Поэма без героя» (1940–1960-е).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Ахматовой и их смысловые доминанты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поэма о репрессиях и народной боли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вырос из личного опыта Ахматовой в годы сталинского террора: аресты близких, очереди у тюрем и невозможность открыто говорить превратились в поэтическое свидетельство эпохи.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образ матери делает частную судьбу частью общей трагедии. Через эту фигуру поэма показывает не только боль одной семьи, но и страдание тысяч женщин, переживших репрессии.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интонация, отсутствие прямой риторики и предельная точность слова придают тексту силу документа и одновременно художественную глубину, благодаря которой личная память становится коллективной.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«Реквиема» от памяти к публикации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передачи поэмы показывает, как поэзия сохраняла правду в условиях цензуры и страха.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без героя»: память, маска и исчезнувший мир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работала над поэмой много лет, постоянно уточняя её смысловые слои; из-за этого текст стал многоголосым и особенно насыщенным внутренними перекличками с прошлым.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Петербург 1910-х годов, маскарадная атмосфера и ощущение культурного мира, который оказался безвозвратно утрачен после исторических катастроф.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наполнена аллюзиями на литературу и жизнь Серебряного века, поэтому её чтение требует внимания к символам, цитатам и скрытым историческим намёкам.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выходит за пределы личной памяти: это размышление о вине поколения, об ответственности перед исчезнувшей эпохой и о невозможности простого возвращения к прошлому.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поэзии Ахматовой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у Ахматовой связан не только с биографией, но и с памятью культуры: Фонтанный Дом, Невский проспект и городские очереди становятся знаками исторического опыта.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городской пейзаж хранит следы страдания и достоинства, поэтому Ленинград воспринимается как живое пространство судьбы человека и страны, а не как обычный фон.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чувство у Ахматовой почти всегда связано с памятью и историческим временем.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её поэзии образуют любовь, память и трагедия эпохи; остальные темы поддерживают этот смысловой каркас.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и ключевые произведения Анны Ахматовой, включая «Вечер», «Чётки», «Белую стаю», «Реквием» и «Поэму без героя».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Ахматовой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Запреты, давление и позднее признание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Ждановское постановление резко осудило Ахматову и фактически сузило возможности её печати. Для поэтессы это стало началом нового периода официального давления и литературной изоляции.
</a:t>
            </a:r>
            <a:endParaRPr lang="en-US" sz="1295" dirty="0"/>
          </a:p>
        </p:txBody>
      </p:sp>
      <p:sp>
        <p:nvSpPr>
          <p:cNvPr id="10" name="Text 3"/>
          <p:cNvSpPr txBox="1"/>
          <p:nvPr/>
        </p:nvSpPr>
        <p:spPr>
          <a:xfrm>
            <a:off x="2509817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возвращается интерес к её текстам: часть произведений снова становится доступной читателю, хотя полная свобода публикации ещё невозможна.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96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общественное и международное признание Ахматовой. Её всё чаще воспринимают как одного из главных русских поэтов века, а не только как авторку ранней лирики.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09434" y="2113673"/>
            <a:ext cx="1925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Оксфордская почётная степень становится символом мирового признания Ахматовой и подчёркивает масштаб её литературного авторитета за пределами СССР.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Ахматовой помогают увидеть, как личные события и исторические потрясения меняли её поэтический язык и 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жизни у Ахматовой тесно связаны с поэтическими переломами: личный опыт постоянно становился основой нового художественного уровня.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Анны Ахматовой; даты публикации и создания ключевых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вехи и их значение для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Ахматову называют «поэтессой, научившей женщин говорить»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дала женскому голосу редкую в русской поэзии точность: её героиня может говорить о любви, не теряя достоинства, и о боли, не впадая в жалобность.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важны внутренний выбор, молчание, память и самообладание. Женщина у Ахматовой — не украшение сюжета, а самостоятельная личность со своим нравственным опытом.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её поэзия стала важной для нескольких поколений читательниц: она показала, что личное переживание может быть не слабостью, а формой правды и духовной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как голос достоинства, памяти и исторической правды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показала, что поэзия может соединять интимное чувство, историческую память и нравственную стойкость. Её слово остаётся точным, сильным и по-настоящему современным.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2026-05-23T17:38:20Z</dcterms:created>
  <dcterms:modified xsi:type="dcterms:W3CDTF">2026-05-23T17:38:20Z</dcterms:modified>
</cp:coreProperties>
</file>