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 отбор объясняют, как возникают приспособления и новые виды.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 Ч. Дарвина о естественном отборе
</a:t>
            </a:r>
            <a:endParaRPr lang="en-US" sz="28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естественного отбора сложились у Дарвина после кругосветного путешествия на «Бигле». Наблюдения в разных регионах, работы Мальтуса и совместное выступление с Уоллесом привели к публикации «Происхождения видов».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теория Дарвина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действия естественного отбора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производят больше потомков, чем может выжить при ограниченных ресурсах. Поэтому между особями неизбежно возникает конкуренция за пищу, пространство и партнёров.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вида особи отличаются признаками, которые могут передаваться потомству. Именно такие различия создают материал для отбора и делают популяцию неоднородной.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успех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Особенности, повышающие шансы на выживание и размножение, сохраняются чаще других. Со временем их доля в популяции растёт, а менее выгодные варианты встречаются реже.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основа отбора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острая борьба идёт между особями одного вида, потому что им нужны одинаковые ресурсы. Здесь особенно заметны различия в способности добывать пищу, находить убежище и оставлять потомство.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жертва, паразит и хозяин, а также конкуренция между разными видами постоянно изменяют условия жизни. Такие связи заставляют организмы приспосабливаться к соседям по экосистеме.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засуха, нехватка света, болезни и другие неблагоприятные факторы тоже участвуют в отборе. Они усиливают различия между особями и определяют, кто сумеет выжить.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механизм естественного отбора
</a:t>
            </a:r>
            <a:endParaRPr lang="en-US" sz="262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изменений в популяции под действием наследственной изменчивости и конкуренции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 и их значение для отбора
</a:t>
            </a:r>
            <a:endParaRPr lang="en-US" sz="257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отбора важны только различия, которые способны сохраняться в ряду поколений. Именно наследственная изменчивость даёт материал для эволюционных изменений.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является основой отбора; ненаследственная меняет особь, но не закрепляется в популяции.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школьного курса биологии по теме естественного отбора.
</a:t>
            </a:r>
            <a:endParaRPr lang="en-US" sz="6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выигрывает не самый сильный, а тот, кто оставляет больше жизнеспособных потомков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дарвиновском смысле важен не внешний вид сам по себе, а результат в виде потомства. Даже малое преимущество может со временем изменить состав популяции.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Дарвин, «Происхождение видов» (1859); обобщение школьного курса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естественного отбора
</a:t>
            </a:r>
            <a:endParaRPr lang="en-US" sz="2604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наследственный признак, условия среды и результат отбора связаны между собой в разных биологических 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полезный признак распространяется, если повышает выживание или размножение; у домашних животных его закрепляет человек.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классических примеров из школьного курса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как ответ на пищу
</a:t>
            </a:r>
            <a:pPr algn="ctr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вьюрков форма клюва связана с тем, чем они питаются: семенами, насекомыми, нектаром, плодами или кактусами. Различия не случайны — они помогают каждой форме лучше использовать собственный источник пищи. Именно поэтому клюв стал ключевым признаком в изучении адаптации.
</a:t>
            </a:r>
            <a:endParaRPr lang="en-US" sz="870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усиливают расхождение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ограничила обмен генами между популяциями на разных островах. В результате естественный отбор шёл в разных условиях, и признаки расходились всё сильнее. Так одна исходная группа постепенно дала начало специализированным формам.
</a:t>
            </a:r>
            <a:endParaRPr lang="en-US" sz="833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эволюционный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галапагосскими вьюрками помогли Дарвину увидеть, как из близких по происхождению организмов формируются разные экологические типы. Этот пример наглядно показывает связь между средой, наследственной изменчивостью и появлением приспособлений.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как доказательство адаптации
</a:t>
            </a:r>
            <a:endParaRPr lang="en-US" sz="2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 искусственный отбор: сходство и различия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отбора опираются на наследственную изменчивость. Без различий между особями невозможно ни улучшение пород и сортов, ни закрепление полезных признаков в природе.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«выбирает»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искусственном отборе решения принимает человек, ориентируясь на хозяйственно ценные качества. При естественном отборе роль «оценщика» выполняет среда, а результатом становятся жизненно важные адаптации.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важны молочность, урожайность, декоративность или размер плодов. В природе решающим становится то, насколько признак повышает выживание и число потомков в конкретных условиях.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обычно идёт быстрее и даёт более заметные результаты, потому что человек целенаправленно накапливает нужные признаки. Естественный отбор действует без плана, но охватывает всю популяцию.
</a:t>
            </a:r>
            <a:endParaRPr lang="en-US" sz="9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частота признака в популяции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что результат отбора зависит от силы давления среды и исходной наследственной вариативности внутри популяции.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 закрепляется быстрее всего при изменении условий, а экстремальный стресс может резко сократить численность популяции.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учебному материалу, составлено на основе представлений о естественном отборе.
</a:t>
            </a:r>
            <a:endParaRPr lang="en-US" sz="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теории и распространённые ошибки
</a:t>
            </a:r>
            <a:endParaRPr lang="en-US" sz="2285" dirty="0"/>
          </a:p>
        </p:txBody>
      </p:sp>
      <p:sp>
        <p:nvSpPr>
          <p:cNvPr id="9" name="Text 2"/>
          <p:cNvSpPr txBox="1"/>
          <p:nvPr/>
        </p:nvSpPr>
        <p:spPr>
          <a:xfrm>
            <a:off x="864679" y="1461195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заранее заданной цели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«стремится» создать совершенный организм. Он лишь сохраняет варианты, которые оказываются более успешными в конкретной среде и в конкретный исторический момент.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431330" y="2506211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только с наследуемым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Изменения, вызванные условиями жизни и не передающиеся потомству, не становятся материалом для отбора. Поэтому важны лишь те различия, которые могут закрепляться в поколениях.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73503" y="3551199"/>
            <a:ext cx="3577594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относительна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быть выгоден в одной ситуации и бесполезен или вреден в другой. Дарвиновская теория объясняет именно эту зависимость приспособленности от 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действие отбора
</a:t>
            </a:r>
            <a:endParaRPr lang="en-US" sz="289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условия повышают скорость накопления наследственных изменений в популяции.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изоляция, конкуренция и изменение среды, тем быстрее отбор меняет состав популяции.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естественного отбора.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образованию нового вида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популяционных изменений при действии естественного отбора и изоляции.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подтверждает отбор
</a:t>
            </a:r>
            <a:pPr algn="ctr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показывает, что признаки наследуются через гены и их сочетания, а естественный отбор изменяет частоту этих вариантов в популяции. Это делает дарвиновскую идею проверяемой и объясняет, почему полезные изменения могут закрепляться постепенно.
</a:t>
            </a:r>
            <a:endParaRPr lang="en-US" sz="724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родство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ДНК позволяет оценивать степень родства между организмами точнее, чем только по внешнему сходству. Такие данные хорошо согласуются с представлением о разветвлении эволюционных линий и помогают восстанавливать историю общего происхождения.
</a:t>
            </a:r>
            <a:endParaRPr lang="en-US" sz="724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и ископаемые данные
</a:t>
            </a:r>
            <a:pPr algn="ctr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стадий развития у разных групп животных и последовательность находок в палеонтологической летописи дополняют эволюционную картину. Вместе они показывают, что изменения в строении видов накапливались длительно и закономерно.
</a:t>
            </a:r>
            <a:endParaRPr lang="en-US" sz="71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Дарвиновские идеи в современной биологии
</a:t>
            </a:r>
            <a:endParaRPr lang="en-US" sz="26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действия отбора
</a:t>
            </a:r>
            <a:endParaRPr lang="en-US" sz="290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изменения заметны у микробов и насекомых, потому что у них короткий жизненный цикл и много поколений за небольшой срок.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сегодня в самых разных средах и особенно быстро проявляется там, где человек создаёт сильное давление отбора.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учебному материалу; данные условные, иллюстративные.
</a:t>
            </a:r>
            <a:endParaRPr lang="en-US" sz="6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выхода книги, которая изменила научное понимание разнообразия живой природы.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«Происхождения видов» объединила множество наблюдений в цельное объяснение эволюции и сделала естественный отбор центральным понятием биологии.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Дарвин, «Происхождение видов», 1859.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теория получила подтверждение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вызвали споры: механизм наследственности ещё не был известен, поэтому многим учёным не хватало объяснения, как признаки сохраняются и изменяются.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Менделя, хромосомная теория наследственности и развитие популяционной генетики уточнили, как передаются признаки и как в популяциях накапливаются различия.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молекулярная биология подтвердили, что отбор меняет частоты наследственных вариантов, а эволюционные изменения можно выявлять на уровне ДНК и популяций.
</a:t>
            </a:r>
            <a:endParaRPr lang="en-US" sz="9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связать ключевые понятия дарвиновского учения в единую систему.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взаимосвязаны: наследственность и изменчивость создают материал, а отбор закрепляет полезные признаки в популяции.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естественного отбора.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связывает наследственность, изменчивость и приспособленность в единую картину развития жизни. Именно поэтому теория Дарвина остаётся основой современной биологии.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ключ к пониманию эволюции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2026-06-02T01:38:04Z</dcterms:created>
  <dcterms:modified xsi:type="dcterms:W3CDTF">2026-06-02T01:38:04Z</dcterms:modified>
</cp:coreProperties>
</file>