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y = x^m: виды, свойства и графики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функция с целым показателем: три случая, разные графики.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функции y = x^m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вида y = x^m помогают понять, как меняется график при разных степенях, сравнивать зависимости и быстро находить свойства функции по формуле и рисунку.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функции y = x^m при целом m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показатель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m &gt; 0 число x возводят в степень обычным умножением: x умножается само на себя m раз. Такие значения определены для всех действительных x.
</a:t>
            </a:r>
            <a:endParaRPr lang="en-US" sz="1224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m = 0 для любого ненулевого x выполняется равенство x^0 = 1. Это означает, что функция становится постоянной, но точка x = 0 исключается.
</a:t>
            </a:r>
            <a:endParaRPr lang="en-US" sz="1277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показатель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m &lt; 0 используют правило x^m = 1 / x^|m|. Поэтому ноль нельзя подставлять в формулу, а график имеет разрыв в точке x = 0.
</a:t>
            </a:r>
            <a:endParaRPr lang="en-US" sz="12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случая для показателя m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знак показателя влияет на формулу, область определения и поведение графика.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показателя сразу подсказывает, будет ли график проходить через начало координат или иметь разрыв в нуле.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 степенной функции с целым показателем из школьного курса алгебры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целые степени и их особенности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m = 2, 4, 6 и других чётных показателях значения функции неотрицательны. График имеет U-образный вид и расположен выше оси Ox, кроме точки (0; 0).
</a:t>
            </a:r>
            <a:endParaRPr lang="en-US" sz="1030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Нечётные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m = 3, 5, 7 и других нечётных показателях график проходит через I и III четверти. Слева он уходит вниз, а справа — вверх.
</a:t>
            </a:r>
            <a:endParaRPr lang="en-US" sz="1036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 1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m = 1 получаем y = x. Это самая простая прямая зависимость: график проходит через начало координат и идёт под углом 45 градусов.
</a:t>
            </a:r>
            <a:endParaRPr lang="en-US" sz="1036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роста m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положительная степень, тем сильнее график прижимается к оси Ox около нуля. При больших |x| он, наоборот, быстрее поднимается вверх или уходит вниз.
</a:t>
            </a:r>
            <a:endParaRPr lang="en-US" sz="95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графиков y = x, y = x^2 и y = x^3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функции проходят через точку (0; 0), но ведут себя по-разному слева и справа от нуля.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Чётность степени меняет симметрию графика, а рост показателя усиливает различие между положительными и отрицательными x.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графики функций y = x, y = x^2 и y = x^3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степени: симметрия относительно оси Oy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неотрицательные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чётных степеней y всегда не меньше нуля. Ноль получается только при x = 0, а при остальных значениях аргумента функция положительна.
</a:t>
            </a:r>
            <a:endParaRPr lang="en-US" sz="1141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от x^2 к x^4 и x^6 график у нуля становится более плоским. Зато при больших |x| он возрастает быстрее и круче поднимается вверх.
</a:t>
            </a:r>
            <a:endParaRPr lang="en-US" sz="1267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графики легко узнать по плавной чашеобразной форме. Она помогает быстро отличить чётную степень от нечётной даже без точных вычислений.
</a:t>
            </a:r>
            <a:endParaRPr lang="en-US" sz="1267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заменить x на -x, значение функции не меняется. Поэтому левая и правая части графика совпадают зеркально относительно оси Oy.
</a:t>
            </a:r>
            <a:endParaRPr lang="en-US" sz="12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Нечётные степени: симметрия относительно начала координат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3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стороны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нечётных степеней при замене x на -x значение функции меняет знак. Поэтому правая часть графика соответствует левой, только повёрнутой на 180 градусов.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2674377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Прохождение через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графики нечётных степеней проходят через точку (0; 0). Это удобно запоминать: ноль остаётся единственной точкой, где функция меняет знак.
</a:t>
            </a:r>
            <a:endParaRPr lang="en-US" sz="1067" dirty="0"/>
          </a:p>
        </p:txBody>
      </p:sp>
      <p:sp>
        <p:nvSpPr>
          <p:cNvPr id="12" name="Text 4"/>
          <p:cNvSpPr txBox="1"/>
          <p:nvPr/>
        </p:nvSpPr>
        <p:spPr>
          <a:xfrm>
            <a:off x="4762319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положителен, то и y положителен. Если x отрицателен, то y отрицателен. Так легко определить расположение графика в координатной плоскости.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685025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Нечётные степени сохраняют S-образную форму. С увеличением показателя кривая становится более крутой около начала координат, но симметрия остаётся прежней.
</a:t>
            </a:r>
            <a:endParaRPr lang="en-US" sz="10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степень не задаёт рост или убывание: значение функции постоянно и равно единице.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при x^0 для всех x ≠ 0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степени с нулевым показателем из школьного курса алгебры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графика по показателю m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знака показателя, чётности и области определения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степени и обратные зависимости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через дробь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отрицательном показателе степень можно заменить дробью: y = 1/x, 1/x^2, 1/x^3 и так далее. Это удобно, потому что сразу видно, как меняется значение функции при изменении x.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ростом x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числа x, тем меньше значение функции по модулю. График как будто «прижимается» к оси Ox, потому что обратная зависимость становится слабее на больших расстояниях от нуля.
</a:t>
            </a:r>
            <a:endParaRPr lang="en-US" sz="915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ноль исключён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x = 0 не входит в область определения, так как деление на ноль невозможно. Поэтому у функций с отрицательной степенью в нуле всегда есть разрыв, а сама кривая распадается на две части.
</a:t>
            </a:r>
            <a:endParaRPr lang="en-US" sz="991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обычными степенями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степень показывает противоположное поведение по сравнению с положительной: вместо роста при увеличении x значения уменьшаются. Это помогает быстро отличать такие функции по формуле и по виду графика.
</a:t>
            </a:r>
            <a:endParaRPr lang="en-US" sz="8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графиков y = 1/x, y = 1/x^2 и y = 1/x^3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графика имеют разрыв в нуле, но отличаются расположением ветвей и знаком значений. Особенно заметно различие между чётной и нечётной степенью.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Чётность показателя определяет, где расположены ветви: у чётной степени значения положительны, у нечётной — меняют знак при переходе через ось Oy.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свойствам функций y = x^m, m ∈ Z.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область значений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m = 0 функция принимает постоянное значение 1 для всех x, кроме нуля. Поэтому область определения состоит из всех действительных чисел, кроме x = 0, а область значений — одно число 1.
</a:t>
            </a:r>
            <a:endParaRPr lang="en-US" sz="849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чётные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показатель отрицательный и чётный, нуль тоже исключается из области определения. Значения функции всегда положительны, поэтому область значений состоит из всех чисел, больших нуля.
</a:t>
            </a:r>
            <a:endParaRPr lang="en-US" sz="849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показатель положительный, функция определена при любом действительном x. Область значений зависит от чётности: при чётных степенях получаются только неотрицательные числа, а при нечётных — все действительные.
</a:t>
            </a:r>
            <a:endParaRPr lang="en-US" sz="849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нечётные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отрицательных нечётных степеней область определения также не содержит ноль, но значения могут быть любыми ненулевыми действительными числами. Знак функции зависит от знака x, как и у нечётных положительных степеней.
</a:t>
            </a:r>
            <a:endParaRPr lang="en-US" sz="8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функций y = x^m на примерах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знак и чётность показателя меняют область определения, значения и внешний вид графика.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степени отличаются наличием точки (0; 0), а отрицательные — разрывом в нуле и асимптотами. Чётность определяет симметрию графика и знак значений.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степенных функций при целых показателях.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24942"/>
            <a:ext cx="449100" cy="359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41445"/>
            <a:ext cx="449100" cy="3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Асимптоты графиков при отрицательных степенях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Приближение к осям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функций с отрицательной степенью могут бесконечно близко подходить к осям координат, но не пересекают их в обычных точках. Это и есть поведение около асимптот.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нуля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x стремится к нулю, модуль значения функции быстро растёт. На рисунке это выглядит как резкий подъём ветвей, который особенно заметен у y = 1/x и y = 1/x^2.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Вдали от нуля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большом |x| значение функции становится всё меньше по модулю и стремится к нулю. Поэтому ветви графика постепенно «распластываются» вдоль оси Ox, не касаясь её.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нуле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x = 0 исключена из области определения, потому что деление на ноль невозможно. Из-за этого у таких функций всегда есть две отдельные ветви по разные стороны от нуля.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функций около нуля и на больших значениях x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противоположность двух типов степенных функций: положительные степени «слабеют» у нуля, а отрицательные, наоборот, резко возрастают.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показатель положительный, значение у нуля мало, а вдали от нуля больше. При отрицательном показателе картина меняется на обратную.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свойствам функций y = x^m, m ∈ Z.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0611"/>
            <a:ext cx="2060700" cy="19922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0827" y="2700466"/>
            <a:ext cx="2061000" cy="19925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1888" y="2700466"/>
            <a:ext cx="2061000" cy="199256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32944" y="2700466"/>
            <a:ext cx="2061000" cy="19925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виду графика распознать показатель степени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59649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подсказывает чётность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кривая похожа на чашу и её ветви направлены вверх, перед нами обычно чётная положительная степень. Такой график симметричен относительно оси Oy и имеет минимум в начале координат или рядом с ним.
</a:t>
            </a:r>
            <a:endParaRPr lang="en-US" sz="795" dirty="0"/>
          </a:p>
        </p:txBody>
      </p:sp>
      <p:sp>
        <p:nvSpPr>
          <p:cNvPr id="12" name="Text 3"/>
          <p:cNvSpPr txBox="1"/>
          <p:nvPr/>
        </p:nvSpPr>
        <p:spPr>
          <a:xfrm>
            <a:off x="262077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S-образная линия ведёт через ноль
</a:t>
            </a:r>
            <a:pPr algn="l" indent="0" marL="0">
              <a:lnSpc>
                <a:spcPct val="115000"/>
              </a:lnSpc>
              <a:buNone/>
            </a:pPr>
            <a:r>
              <a:rPr lang="en-US" sz="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График, похожий на плавную S-линию, чаще всего соответствует нечётной положительной степени. Он проходит через точку (0; 0), а его левая и правая части ведут себя по-разному, но сохраняют симметрию относительно начала координат.
</a:t>
            </a:r>
            <a:endParaRPr lang="en-US" sz="747" dirty="0"/>
          </a:p>
        </p:txBody>
      </p:sp>
      <p:sp>
        <p:nvSpPr>
          <p:cNvPr id="13" name="Text 4"/>
          <p:cNvSpPr txBox="1"/>
          <p:nvPr/>
        </p:nvSpPr>
        <p:spPr>
          <a:xfrm>
            <a:off x="468183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ветви выдают отрицательный показатель
</a:t>
            </a:r>
            <a:pPr algn="l" indent="0" marL="0">
              <a:lnSpc>
                <a:spcPct val="115000"/>
              </a:lnSpc>
              <a:buNone/>
            </a:pPr>
            <a:r>
              <a:rPr lang="en-US" sz="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графика две отдельные ветви и заметны асимптоты, показатель степени отрицательный. Ветви приближаются к осям координат, но не пересекают их, поэтому сразу видно разрыв в нуле.
</a:t>
            </a:r>
            <a:endParaRPr lang="en-US" sz="764" dirty="0"/>
          </a:p>
        </p:txBody>
      </p:sp>
      <p:sp>
        <p:nvSpPr>
          <p:cNvPr id="14" name="Text 5"/>
          <p:cNvSpPr txBox="1"/>
          <p:nvPr/>
        </p:nvSpPr>
        <p:spPr>
          <a:xfrm>
            <a:off x="6742893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прямая как особый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рисунке видна прямая y = 1, это означает нулевую степень. Такая функция не растёт и не убывает, а сохраняет одно и то же значение для всех x, кроме нуля.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исследования функции y = x^m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анализа формулы и построения графика.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точки для построения графиков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опорных точек помогают быстро увидеть симметрию, знак значений и наличие разрыва в нуле.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точкам легко сравнить чётные и нечётные степени: у чётных значения совпадают для ±x, у нечётных меняют знак. Это упрощает построение графика.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степенных функций, вычисленные по формуле.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функциях y = x^m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степени объединяют разные по виду, но понятные функции. Если помнить знак показателя, его чётность и область определения, график можно узнать быстро и без ошибок.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2026-05-30T01:56:49Z</dcterms:created>
  <dcterms:modified xsi:type="dcterms:W3CDTF">2026-05-30T01:56:49Z</dcterms:modified>
</cp:coreProperties>
</file>