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Материя: основные понятия и роль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Материя – всё, что нас окружает, от частиц до крупных объектов.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материя считалась основой всего сущего. Научное понимание развилось с химией и физикой, а биология сегодня видит в материи основу живого и неживого мира.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философии к науке: путь понятия материи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Материя включает всё, что имеет массу и занимает пространство, от мельчайших частиц до космических объектов.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атомов, молекул и ионов – строительных блоков всего окружающего нас вещества.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ней относятся твёрдые тела, жидкости, газы, а также живые существа и небесные тела.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материя?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8045" y="2013314"/>
            <a:ext cx="209863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43839"/>
            <a:ext cx="305255" cy="24420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расположены плотно и сохраняют постоянную форму и объём. Тела твёрды, устойчивы к изменениям формы.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Жидкое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более свободны, сохраняют объём, но форма подстраивается под ёмкость, в которой находятся.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Газообразное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движутся свободно и разобщенно, меняя форму и объём в зависимости от окружающего пространства.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агрегатных состояния вещества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Материя вокруг нас: примеры из жизни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тела в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дерево и карандаш – примеры твёрдой материи, которая сохраняет форму и плотность. Они являются основой большинства предметов вокруг нас.
</a:t>
            </a:r>
            <a:endParaRPr lang="en-US" sz="121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 в мире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соки и молоко – жидкие вещества, легко принимающие форму сосуда, но сохраняющие свой объём, жизненно важны для всех организмов.
</a:t>
            </a:r>
            <a:endParaRPr lang="en-US" sz="121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 в нашей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46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 комнате составляет смесь газов, которые легко меняют объём и форму, обеспечивая дыхание и теплообмен.
</a:t>
            </a:r>
            <a:endParaRPr lang="en-US" sz="12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19808"/>
            <a:ext cx="3848986" cy="1375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трёх состояний вещества по форме, объёму и расположению частиц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движении и расположении частиц определяют основные физические свойства состояний вещества.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физике и биологии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агрегатных состояний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Материя состоит из мельчайших частиц — атомов и молекул, которые постоянно находятся в движении и взаимодействии.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твёрдых телах частицы колеблются около фиксированных положений, создавая устойчивую структуру.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жидкостях частицы свободнее перемещаются, позволяя изменять форму, сохраняя объём.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газах частицы удалены друг от друга и двигаются быстро, что делает газ изменяемым по объёму и форме.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вещества на молекулярном уровне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измеряет количество вещества в объекте и выражается в килограммах или граммах, определяя его тяжесть и инерцию.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указывает на занимаемое пространство, выражается в литрах или кубических сантиметрах, показывая габариты предмета.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 объём как характеристики материи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Вселенной состоит из тёмной материи и энергии, невидимых даже современным приборам.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материя, доступная наблюдению, составляет лишь малую часть всего вещества во Вселенной.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космологические исследования,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материи во Вселенной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2253472"/>
            <a:ext cx="148777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твёрдого вещества в жидкое при нагревании, например, лёд превращается в воду.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92770" y="2253472"/>
            <a:ext cx="148777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 превращается в газ при повышении температуры, вода испаряется из луж и рек.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826765" y="2253472"/>
            <a:ext cx="148777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переходит в жидкость при охлаждении, образуя капельки воды в воздухе.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560760" y="2253472"/>
            <a:ext cx="148777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Замерзание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 становится твёрдой при снижении температуры, как вода превращается в лёд.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294755" y="2253472"/>
            <a:ext cx="148777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Сублимация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переход твёрдого вещества в газ без жидкой фазы, как лёд превращается в пар.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состояниями материи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переходов между состояниями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школьный курс физики, класс 7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— это особое состояние вещества, возникающее при высокой температуре, где атомы теряют электроны. Она является основой солнечного излучения и встречается в молниях и пламене.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Солнца и других звёзд материя находится в виде плазмы, обладающей уникальными свойствами, отличающимися от твёрдых, жидких и газообразных состояний.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низких температурах вещество может принимать экзотические формы, такие как конденсат Бозе–Эйнштейна или ферми-жидкость, изучаемые современной физикой.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и необычные состояния материи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Атомы — строительные блоки материи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 является наименьшей частицей химического элемента, сохраняющей его свойства. Он состоит из ядра и окружённых электронами оболочек, образуя основу всего вещества вокруг нас.
</a:t>
            </a:r>
            <a:endParaRPr lang="en-US" sz="1381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— соединения атомов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представляют собой группы атомов, связанных химическими связями. Например, вода состоит из молекул, включающих два атома водорода и один кислорода, создавая жидкое вещество.
</a:t>
            </a:r>
            <a:endParaRPr lang="en-US" sz="1381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и атомы: основа материи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Материя и энергия взаимосвязаны уравнением Эйнштейна — масса может превращаться в энергию, что лежит в основе многих природных процессов, включая ядерные реакции в звёздах.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человеческом организме пища, являясь материей, преобразуется в энергию, необходимую для роста, движения и поддержания жизненных функций.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Солнце ядерные реакции обеспечивают преобразование части материи в свет и тепло, что поддерживает жизнь на Земле и влияет на климат планеты.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материи и энергии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8415" y="2755985"/>
            <a:ext cx="3287171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физики для 5 класса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материи и энергии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основные характеристики материи и энергии, а также примеры их проявления в окружающем мире.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Материя характеризуется массой и объёмом, тогда как энергия существует в различных формах и не обладает массой.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материи, включая клетки, ткани и органы, которые построены из воды, белков, жиров и углеводов.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живой материи — кислород, углерод, водород и азот, на их основе формируются сложные биомолекулы.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внутри организма — это превращение одного химического вещества в другое для поддержания жизнедеятельности и роста.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метаболизма обеспечивают движение, размножение и поддержание здоровья, используя материю из пищи и окружающей среды.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Материя как основа живых организмов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производит разнообразные предметы и устройства из различных видов материи: металлы для машин, дерево для мебели, пластик для упаковок и одежды.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изменять структуру материи для создания новых материалов с улучшенными свойствами, применяемых в медицине, строительстве и промышленности.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материи человеком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деятельность часто приводит к загрязнению воздуха, выделяя дым и вредные газы в атмосферу, что наносит ущерб экологии.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промышленными стоками и бытовыми отходами ухудшает качество ресурсов и опасно для здоровья живых организмов.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Экономное использование и переработка материалов помогают снижать нагрузку на природу и способствуют сохранению баланса экосистем.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материи на окружающую среду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километров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коллайдера, позволяющая изучать мельчайшие частицы материи с беспрецедентной точностью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CERN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адронный коллайдер — крупнейший ускоритель частиц, который раскрыл новые свойства материи на субатомном уровне, расширяя знания физики.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материи — ключ к 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материи помогает развивать технологии, сохранять окружающую среду и углублять знания о Вселенной, важные для развития человека и планеты в целом.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2026-05-08T09:12:32Z</dcterms:created>
  <dcterms:modified xsi:type="dcterms:W3CDTF">2026-05-08T09:12:32Z</dcterms:modified>
</cp:coreProperties>
</file>