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по одному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Убираем один предмет — и число становится меньше на 1.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назад и уменьшаем число
</a:t>
            </a:r>
            <a:endParaRPr lang="en-US" sz="1772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уже умеют считать до 10 и узнают цифры. Теперь этот опыт помогает понять простое действие: если убрать один предмет, количество становится меньше на одну единицу.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«минус 1»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«Минус 1» означает убрать ровно один предмет из группы. Было пять яблок — одно убрали, осталось четыре. Всё происходит спокойно и без лишних скачков.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такого действия число уменьшается только на одну единицу. Нельзя перескочить через число или убрать сразу два предмета, иначе ответ будет другим.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помогает увидеть связь между предметами и числами. Чем меньше предметов осталось, тем меньше становится и само число.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мячей и один исчез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видно пять мячей, и это помогает сразу представить количество. Дети могут пересчитать их глазами и назвать число без спешки.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было пять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один мяч убирают, и остаётся четыре. Так знак минус становится понятным через действие, а не только через запись в тетради.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стало четыре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назад шаг за шагом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26500" y="2503900"/>
            <a:ext cx="1293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 числа, которое уже известно и легко найти в числовом ряду.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2012900" y="2503900"/>
            <a:ext cx="1293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один шаг назад и называем число, которое меньше на 1.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599300" y="2503900"/>
            <a:ext cx="1293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шаг назад показывает, как число уменьшается постепенно.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5185700" y="2503900"/>
            <a:ext cx="1293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идёт в обратном порядке, без пропусков и лишних прыжков.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772100" y="2503900"/>
            <a:ext cx="1293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Последнее число в цепочке помогает увидеть, что каждый шаг уменьшает количество ровно на 1.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решается пример на 1 меньше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Показываем последовательность действий для задач с предметами и без них.
</a:t>
            </a:r>
            <a:endParaRPr lang="en-US" sz="1777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325" y="1317313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21187" y="131746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60437" y="1317313"/>
            <a:ext cx="764925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62700" y="1317313"/>
            <a:ext cx="764925" cy="874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10350" y="1317313"/>
            <a:ext cx="874200" cy="874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в задачах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495125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Осталось
</a:t>
            </a:r>
            <a:pPr algn="ctr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сразу подсказывает, что предметов стало меньше. Значит, нужно вычитать и узнать, сколько осталось после действия.
</a:t>
            </a:r>
            <a:endParaRPr lang="en-US" sz="1491" dirty="0"/>
          </a:p>
        </p:txBody>
      </p:sp>
      <p:sp>
        <p:nvSpPr>
          <p:cNvPr id="15" name="Text 2"/>
          <p:cNvSpPr txBox="1"/>
          <p:nvPr/>
        </p:nvSpPr>
        <p:spPr>
          <a:xfrm>
            <a:off x="2175438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Убрали
</a:t>
            </a:r>
            <a:pPr algn="ctr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убрали, количество уменьшилось. Один предмет исчезает из группы, и ответ становится на 1 меньше.
</a:t>
            </a:r>
            <a:endParaRPr lang="en-US" sz="1556" dirty="0"/>
          </a:p>
        </p:txBody>
      </p:sp>
      <p:sp>
        <p:nvSpPr>
          <p:cNvPr id="16" name="Text 3"/>
          <p:cNvSpPr txBox="1"/>
          <p:nvPr/>
        </p:nvSpPr>
        <p:spPr>
          <a:xfrm>
            <a:off x="38553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Съели
</a:t>
            </a:r>
            <a:pPr algn="ctr" indent="0" marL="0">
              <a:lnSpc>
                <a:spcPct val="100000"/>
              </a:lnSpc>
              <a:buNone/>
            </a:pPr>
            <a:r>
              <a:rPr lang="en-US" sz="15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часто встречается в задачах про еду. Было больше, потом кто-то съел один предмет, и осталось меньше.
</a:t>
            </a:r>
            <a:endParaRPr lang="en-US" sz="1566" dirty="0"/>
          </a:p>
        </p:txBody>
      </p:sp>
      <p:sp>
        <p:nvSpPr>
          <p:cNvPr id="17" name="Text 4"/>
          <p:cNvSpPr txBox="1"/>
          <p:nvPr/>
        </p:nvSpPr>
        <p:spPr>
          <a:xfrm>
            <a:off x="55579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Взяли
</a:t>
            </a:r>
            <a:pPr algn="ctr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что-то взяли, предметов в кучке становится меньше. Это удобный знак для выбора действия вычитания.
</a:t>
            </a:r>
            <a:endParaRPr lang="en-US" sz="1556" dirty="0"/>
          </a:p>
        </p:txBody>
      </p:sp>
      <p:sp>
        <p:nvSpPr>
          <p:cNvPr id="18" name="Text 5"/>
          <p:cNvSpPr txBox="1"/>
          <p:nvPr/>
        </p:nvSpPr>
        <p:spPr>
          <a:xfrm>
            <a:off x="72605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Улетел
</a:t>
            </a:r>
            <a:pPr algn="ctr" indent="0" marL="0">
              <a:lnSpc>
                <a:spcPct val="100000"/>
              </a:lnSpc>
              <a:buNone/>
            </a:pPr>
            <a:r>
              <a:rPr lang="en-US" sz="15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особенно подходит для шариков, листьев и других лёгких предметов. Один улетел — значит, число уменьшилось.
</a:t>
            </a:r>
            <a:endParaRPr lang="en-US" sz="1512" dirty="0"/>
          </a:p>
        </p:txBody>
      </p:sp>
      <p:sp>
        <p:nvSpPr>
          <p:cNvPr id="19" name="Text 6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Лесенка чисел и спуск на одну ступеньку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Лесенка чисел показывает порядок: каждое следующее число стоит на одну ступеньку ниже. Если начать с 8, шаг вниз приведёт к 7, а ещё один — к 6.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рисунок помогает не путать соседние числа и запомнить, что при вычитании по одному нужно двигаться назад. Это почти как осторожно спускаться по ступенькам, не перепрыгивая через них.
</a:t>
            </a:r>
            <a:endParaRPr lang="en-US" sz="179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убрать один предмет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можно просто зачеркнуть. Тогда видно, какой именно элемент исчез из группы, а остальные остаются на месте и легко пересчитываются.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закрыть предмет пальцем или карточкой. Способ весёлый, но в нём всё серьёзно: один предмет скрыт, значит, число стало на 1 меньше.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предмет убирают с картинки или перекладывают в сторону. Действие выглядит по-разному, но результат всегда одинаковый — минус один.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убрать сразу два или три предмета. Иначе получится уже другой пример, а нам нужен только один маленький шаг.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повседневной жизни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Было 4 печенья, одно съели — осталось 3. Такие примеры понятны детям, потому что похожи на обычные домашние ситуации.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коробке лежало 9 фломастеров, один взяли — стало 8. Здесь удобно считать не только предметы, но и проверять ответ по памяти.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было 6 карандашей, один убрали — осталось 5. Когда пример связан с привычными вещами, вычитание по одному запоминается легче.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ошибиться при вычитании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767673" y="2669250"/>
            <a:ext cx="2079704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Считаем назад без спешки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6639" y="3291300"/>
            <a:ext cx="2761938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числа 5 называем 4, после 4 — 3. Главное правило простое: один шаг — одно число, без пропусков и лишних прыжков.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291060" y="2669250"/>
            <a:ext cx="2079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Исправляем и проверяем снова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5950027" y="3291300"/>
            <a:ext cx="2761800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повторной проверки ребёнок находит ошибку и получает верный ответ. Такая привычка помогает решать примеры аккуратно и уверенно.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188300" y="1131524"/>
            <a:ext cx="27618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вызывает сомнение, предметы пересчитывают заново. Так легче заметить, не потерялся ли один предмет и не сбился ли счёт.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3532210" y="2669250"/>
            <a:ext cx="2079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Сверяем предметы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вычитание в коробке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Кубики, которые легко сосчитать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коробке лежат шесть ярких кубиков. Один кубик убирают, и сразу видно, что осталось пять. Такой сюжет удобно показать на рисунке: предметы знакомы детям, их легко пересчитать глазами и сравнить до и после действия.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исчезает из ряда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кубики стоят в аккуратном ряду, а потом один из них убирают в сторону. Ребёнок видит не только число, но и сам момент уменьшения. Это помогает связать знак минус с реальным действием.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6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290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влево по числовому ряду уменьшает число ровно на единицу.
</a:t>
            </a:r>
            <a:pPr algn="ctr" indent="0" marL="0">
              <a:lnSpc>
                <a:spcPct val="100000"/>
              </a:lnSpc>
              <a:buNone/>
            </a:pPr>
            <a:r>
              <a:rPr lang="en-US" sz="290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4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урока по теме «Вычитание по одному»
</a:t>
            </a:r>
            <a:endParaRPr lang="en-US" sz="4267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вычитании по одному ребёнок делает один шаг назад и сразу видит соседнее меньшее число. Это удобно для счёта и проверки ответа.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после решения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найти и проверить ответ в примере на вычитание по одному.
</a:t>
            </a:r>
            <a:endParaRPr lang="en-US" sz="141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примеры для тренировки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зайца было 5 морковок, одну морковку утащили. Ребёнок считает назад и видит, что осталось 4 — почти как в маленькой сказке про хитрую поляну.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висели 3 шарика, и один улетел. После этого остаётся 2 шарика, а счёт назад помогает быстро заметить, что число стало меньше на один.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лежали 4 конфеты, одну съели. Остаётся 3, и пример легко представить по-настоящему: сладости тают, а счёт не врёт.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короткие истории делают урок живым и понятным. Дети быстрее запоминают действие, когда оно связано с зайцем, шариками, конфетами и другими знакомыми вещами.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ряд помогает увидеть шаг назад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ряд показывает, что каждое следующее число стоит рядом с другим. Если ребёнок находится на 7, то один шаг влево приводит к 6, а не к какому-то другому числу.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рисунок помогает не теряться при вычитании по одному. Ребёнок видит порядок чисел, замечает соседей и лучше понимает, почему после уменьшения получается именно предыдущее число.
</a:t>
            </a:r>
            <a:endParaRPr lang="en-US" sz="179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количеством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73225" y="3320875"/>
            <a:ext cx="18048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Было больше
</a:t>
            </a:r>
            <a:pPr algn="l" indent="0" marL="0">
              <a:lnSpc>
                <a:spcPct val="100000"/>
              </a:lnSpc>
              <a:buNone/>
            </a:pPr>
            <a:r>
              <a:rPr lang="en-US" sz="53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предметов достаточно много, и группа выглядит полной. Ребёнок называет исходное число и готовится убрать только один предмет.
</a:t>
            </a:r>
            <a:endParaRPr lang="en-US" sz="1230" dirty="0"/>
          </a:p>
        </p:txBody>
      </p:sp>
      <p:sp>
        <p:nvSpPr>
          <p:cNvPr id="10" name="Text 3"/>
          <p:cNvSpPr txBox="1"/>
          <p:nvPr/>
        </p:nvSpPr>
        <p:spPr>
          <a:xfrm>
            <a:off x="2694525" y="2905675"/>
            <a:ext cx="1804800" cy="175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Убрали один
</a:t>
            </a:r>
            <a:pPr algn="l" indent="0" marL="0">
              <a:lnSpc>
                <a:spcPct val="100000"/>
              </a:lnSpc>
              <a:buNone/>
            </a:pPr>
            <a:r>
              <a:rPr lang="en-US" sz="64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действия количество сразу становится меньше. Изменение небольшое, но заметное: исчезает ровно один предмет, без лишних потерь.
</a:t>
            </a:r>
            <a:endParaRPr lang="en-US" sz="1466" dirty="0"/>
          </a:p>
        </p:txBody>
      </p:sp>
      <p:sp>
        <p:nvSpPr>
          <p:cNvPr id="11" name="Text 4"/>
          <p:cNvSpPr txBox="1"/>
          <p:nvPr/>
        </p:nvSpPr>
        <p:spPr>
          <a:xfrm>
            <a:off x="4815825" y="2489875"/>
            <a:ext cx="1804800" cy="175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Стало на 1 меньше
</a:t>
            </a:r>
            <a:pPr algn="l" indent="0" marL="0">
              <a:lnSpc>
                <a:spcPct val="100000"/>
              </a:lnSpc>
              <a:buNone/>
            </a:pPr>
            <a:r>
              <a:rPr lang="en-US" sz="64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ответе получается предыдущее число. Так ребёнок видит, что вычитание по одному всегда уменьшает количество на одну единицу.
</a:t>
            </a:r>
            <a:endParaRPr lang="en-US" sz="146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«минус 1»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короткий порядок действий для первых примеров на вычитание по одному.
</a:t>
            </a:r>
            <a:endParaRPr lang="en-US" sz="148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650" y="1376750"/>
            <a:ext cx="654900" cy="65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1225" y="1433240"/>
            <a:ext cx="677400" cy="541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23231" y="1376750"/>
            <a:ext cx="573038" cy="65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8700" y="1403133"/>
            <a:ext cx="677400" cy="602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пригодится вычитание по одному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
</a:t>
            </a:r>
            <a:pPr algn="l" indent="0" marL="0">
              <a:lnSpc>
                <a:spcPct val="100000"/>
              </a:lnSpc>
              <a:buNone/>
            </a:pPr>
            <a:r>
              <a:rPr lang="en-US" sz="163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математике этот навык помогает быстро решать короткие примеры, не путаться в числах и уверенно отвечать у доски или в тетради.
</a:t>
            </a:r>
            <a:endParaRPr lang="en-US" sz="1631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
</a:t>
            </a:r>
            <a:pPr algn="l" indent="0" marL="0">
              <a:lnSpc>
                <a:spcPct val="100000"/>
              </a:lnSpc>
              <a:buNone/>
            </a:pPr>
            <a:r>
              <a:rPr lang="en-US" sz="159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игр дети считают фишки, шаги, карточки и жетоны. Если один предмет ушёл или был отдан, сразу нужно назвать новое количество.
</a:t>
            </a:r>
            <a:endParaRPr lang="en-US" sz="1596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чтении и заданиях
</a:t>
            </a:r>
            <a:pPr algn="l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полезен, когда надо считать страницы, наклейки или картинки в учебных заданиях. Он помогает замечать, что стало меньше, и не сбиваться.
</a:t>
            </a:r>
            <a:endParaRPr lang="en-US" sz="1494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на прогулке вычитание по одному встречается постоянно: съели яблоко, убрали карандаш, взяли игрушку. Математика тут работает почти незаметно.
</a:t>
            </a:r>
            <a:endParaRPr lang="en-US" sz="1473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3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одно действие меняет число
</a:t>
            </a:r>
            <a:pPr algn="ctr" indent="0" marL="0">
              <a:lnSpc>
                <a:spcPct val="100000"/>
              </a:lnSpc>
              <a:buNone/>
            </a:pPr>
            <a:r>
              <a:rPr lang="en-US" sz="344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7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по одному учит замечать, как число становится меньше на 1. Счёт назад, рисунки и проверка ответа делают этот шаг понятным, а урок — совсем не страшным.
</a:t>
            </a:r>
            <a:endParaRPr lang="en-US" sz="45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2026-05-20T12:21:18Z</dcterms:created>
  <dcterms:modified xsi:type="dcterms:W3CDTF">2026-05-20T12:21:18Z</dcterms:modified>
</cp:coreProperties>
</file>