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375" y="177425"/>
            <a:ext cx="5731500" cy="22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сезонные изменения в сообществах организмов
</a:t>
            </a:r>
            <a:endParaRPr lang="en-US" sz="3400" dirty="0"/>
          </a:p>
        </p:txBody>
      </p:sp>
      <p:sp>
        <p:nvSpPr>
          <p:cNvPr id="4" name="Text 1"/>
          <p:cNvSpPr txBox="1"/>
          <p:nvPr/>
        </p:nvSpPr>
        <p:spPr>
          <a:xfrm>
            <a:off x="1753225" y="3753600"/>
            <a:ext cx="7206300" cy="11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причины, проявлений и значения сезонных изменений в живой природе.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влияют на поведение животных и растений, регулируют время миграций, размножения и накопления ресурсов, особенно заметны в регионах с выраженными четырьмя сезонами, как центральная Россия.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сезонные изменения важны для жизни?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земной оси и его роль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наклонена под углом 23,5° к своей орбите, что изменяет интенсивность солнечного света на разных участках в течение года, вызывая смену сезонов.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Ежегодное вращение вокруг Солнца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совершает полный оборот вокруг Солнца за год, что вместе с наклоном оси приводит к изменению продолжительности светового дня и температуре.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освещённости полушарий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северном полушарии лето, земная ось наклонена к Солнцу, а зимой — от Солнца, что влияет на климат и живые организмы.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смены сезонов на Земле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месячные температуры в средней полосе России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Росгидромет, многолетние наблюдения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четкий переход от холодных зим к теплым летним месяцам, отражая сезонность климата.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колебания напрямую влияют на жизненные процессы в экосистемах средней полосы.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Наглядные примеры сезонных изменений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 у лиственных деревьев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листья меняют цвет от зелёного к жёлтому и красному, затем опадают, помогая деревьям экономить воду и энергию в зимний период.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Модификация шерсти лисы и белки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и зимой у лисы и белки меняется плотность и цвет шерсти, что обеспечивает защиту от холода и помогает сливаться с окружением.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окраски зайца-беляка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у зайца-беляка шерсть становится белой, что маскирует его в снегу и снижает риск стать добычей хищников.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готовятся к зиме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животные, например, медведи и ежи, впадают в спячку, снижая обмен веществ для экономии энергии в холодный период.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 мыши тщательно запасают орехи и семена, чтобы иметь пищу в период отсутствия свежих продуктов.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Заяц-беляк меняет цвет шерсти на белый, что помогает оставаться незаметным на фоне снега и защищает от хищников.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миграций и поведения птиц зимой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Перелётные птицы, например, ласточки, улетают на юг, избегая холодов и недостатка пищи.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Журавли и утки совершают дальние перелёты, используя выгодные зимние территории для выживания.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Оседлые птицы, такие как вороны и синицы, остаются на зимовку, пользуясь запасами подкожного жира.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выживания зимой оседлые птицы меняют рацион на доступные в холодное время корма и становятся менее активными.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пробуждение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началом весны в деревьях начинается сокодвижение, активируются почки, появляются молодые листья — это старт нового периода роста.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Осеннее опадание листвы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деревьев сбрасывает листья осенью, чтобы уменьшить испарение воды и защититься от морозов в зимний период.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покой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растения переходят в состояние покоя зимой, снижая физиологическую активность и защищая ткани от повреждений.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в жизненном цикле растений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877612"/>
            <a:ext cx="4514400" cy="132112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активность различных животных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различия активности у медведя, белки и лягушки в разные сезоны года.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адаптируют активность, снижая её в холодное время и активно пользуясь ресурсами летом.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природы, 2022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в водных экосистемах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131075" y="109587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31075" y="283472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 размножается, начинается нерест многих видов рыб, активизируется водный животный мир.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323676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3676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разнообразие: активны водоросли, насекомые и рыбы, вода прогревается, поддерживая жизнь.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16250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516250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постепенно снижается, растения начинают готовиться к покою, температура воды понижается.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08851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08851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 льдом развитие многих организмов замедляется; рыбы и другие животные впадают в состояние покоя.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сезонов на пищевые цепи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количество растительной пищи значительно снижается, что приводит к уменьшению численности насекомых — важного звена в пищевых цепях. Это влияет на всех последующих потребителей.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адаптируются: переходят на иной рацион или частично впадают в спячку, снижая активность и потребности в пище для выживания в сложных условиях.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Биоритмы и внутренние часы у живых организмов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Биоритмы управляют циклом активности и отдыха у животных и растений, обеспечивая своевременную спячку зимой и активный поиск пищи весной для выживания и размножения.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биологические часы синхронизируются с изменениями длины светового дня и температуры, позволяя организмам адаптироваться к сезонным изменениям окружающей среды.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регуляция помогает координировать жизненно важные процессы, например, время цветения растений и период миграции птиц, что поддерживает устойчивость экосистем.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изменений в лесном сообществе по сезонам
</a:t>
            </a:r>
            <a:endParaRPr lang="en-US" sz="2163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жизненного цикла лесного сообщества в течение года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150" y="1245256"/>
            <a:ext cx="4106100" cy="21292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6650" y="1245256"/>
            <a:ext cx="4106100" cy="212923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сезонности на жизнь человека: примеры из сельской местности
</a:t>
            </a:r>
            <a:endParaRPr lang="en-US" sz="2592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420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сбор урожая и подготовка запасов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20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фермеры собирают урожай, заботясь о сохранности овощей и зерна. Этот сезон требует активной работы на полях и в погребах для обеспечения запасов на зиму.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975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хозяйственных построек к зиме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975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холодами жители проводят ремонт домов и сараев, утепляют помещения. Эти мероприятия помогают сохранить тепло и защитить домашний скот в суровых условиях зимы.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климата и современных изменений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сдвигают начало весны и осени, из-за чего растения начинают цвести раньше, а птицы мигрируют в непредсказуемые сроки.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таяние снега и поздние заморозки негативно влияют на рост и развитие растений, нарушая их естественные циклы жизни и плодоношения.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Врожденные биоритмы животных сдвигаются, что приводит к изменению периода размножения и активности, усложняя выживание многих видов.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наблюдения фиксируются в России, Европе и Северной Америке, что свидетельствует о глобальных экологических сдвигах и необходимости адаптивных мер.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Вечнозеленые растения: исключение из правил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Ели, сосны и можжевельник зимой сохраняют хвою, что позволяет им проводить фотосинтез в тёплые дни и поддерживать жизнедеятельность, несмотря на холод и снег.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от морозов у них есть восковой налет и плотная хвоя, которые уменьшают испарение воды и предотвращают повреждение тканей растениями.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сезонных изменений на численность животных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64850" y="1426950"/>
            <a:ext cx="38826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Весна: начало размножения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у многих млекопитающих и насекомых начинается активное размножение, численность резко возрастает благодаря благоприятным условиям и изобилию пищи.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220475" y="2612530"/>
            <a:ext cx="45768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Осень: снижение численности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наступлением холодов часть животных погибает из-за недостатка пищи и низких температур, а другие готовятся к зимовке или мигрируют в тёплые края.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712750" y="3831000"/>
            <a:ext cx="52095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Зима: минимальная численность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зимний период общая численность животных и насекомых снижается, многие впадают в спячку или замедляют жизненные процессы для выживания.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236"/>
            <a:ext cx="4367247" cy="2213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93" y="1149150"/>
            <a:ext cx="4318616" cy="2243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первоцветов в парке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6 класса фиксируют появление подснежников и мать-и-мачехи, отмечая сроки цветения и погодные условия. Эти данные помогают понять влияние погоды на развитие растений.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5129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зимующих и перелетных птиц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проводят учет птиц зимой и весной, фотографируют их виды и поведение. Наблюдения помогают выявить миграционные особенности и влияние сезонов на птиц.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наблюдения сезонных изменений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сезонных ритмов для устойчивости природы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ритмы регулируют численность видов, предотвращая чрезмерное размножение и обеспечивая возобновление ресурсов в экосистемах.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естественных сезонных ритмов важно для устойчивости сообществ и предотвращения экологических дисбалансов, вызванных антропогенным воздействием.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Циклы природы восстанавливают запасы пищи и местообитания после экстремальных условий зимы и летнего зноя, способствуя балансировке биоценозов.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7636" y="177425"/>
            <a:ext cx="4262978" cy="496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8375" y="177425"/>
            <a:ext cx="4343100" cy="23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важность сезонных изменений для жизни природы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200525" y="3648500"/>
            <a:ext cx="4266000" cy="132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формируют разнообразие и стабильность экосистем благодаря адаптациям, циклникам биоритмам и миграциям. Это знание необходимо для рационального взаимодействия человека с природой.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2026-05-08T17:45:18Z</dcterms:created>
  <dcterms:modified xsi:type="dcterms:W3CDTF">2026-05-08T17:45:18Z</dcterms:modified>
</cp:coreProperties>
</file>