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Обитатели наземно-воздушной среды
</a:t>
            </a:r>
            <a:endParaRPr lang="en-US" sz="2839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 суше полна света, воздуха и удивительных приспособлений.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 суше: испытания и решения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суше живым организмам приходится справляться с жарой и холодом, нехваткой воды и силой тяжести. Поэтому у них появились особые части тела и способы поведения, помогающие выживать и передвигаться.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412" y="1392109"/>
            <a:ext cx="393225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325" y="2077064"/>
            <a:ext cx="44940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325" y="2781486"/>
            <a:ext cx="44940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325" y="3484420"/>
            <a:ext cx="449400" cy="449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6425" y="4201648"/>
            <a:ext cx="511200" cy="4089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на суше и в воздухе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281575" y="159635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Деревья, кустарники и травы образуют основу наземной среды. Они растут в почве, тянутся к свету и создают условия для жизни многих животных, давая им пищу, укрытие и тень.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281575" y="134140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1281575" y="2276881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мелкие животные встречаются почти везде: в траве, под листьями, в почве и на цветах. Их небольшие размеры и особое строение тела помогают им находить пищу и защищаться.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1281575" y="2021934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и пауки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1281575" y="2981302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живут в воздухе, на деревьях и на земле. Одни ловят насекомых в полёте, другие ищут корм на ветках или на поверхности почвы, используя крылья и клюв.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1281575" y="2726355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1281575" y="368866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Белка, заяц, лиса, ёж и медведь приспособлены к жизни на суше. Они двигаются по-разному, а шерсть и сильные лапы помогают им сохранять тепло и добывать пищу.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1281575" y="343371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
</a:t>
            </a:r>
            <a:endParaRPr lang="en-US" sz="1400" dirty="0"/>
          </a:p>
        </p:txBody>
      </p:sp>
      <p:sp>
        <p:nvSpPr>
          <p:cNvPr id="19" name="Text 10"/>
          <p:cNvSpPr txBox="1"/>
          <p:nvPr/>
        </p:nvSpPr>
        <p:spPr>
          <a:xfrm>
            <a:off x="1281575" y="4390105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Ящерицы и змеи тоже относятся к обитателям наземно-воздушной среды. Их сухая чешуйчатая кожа помогает уменьшать потерю влаги, а гибкое тело удобно для ползания и скрытного передвижения.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1281575" y="4135158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Рептилии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3024" y="1242175"/>
            <a:ext cx="307015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 — основа жизни на суше
</a:t>
            </a:r>
            <a:endParaRPr lang="en-US" sz="2300" dirty="0"/>
          </a:p>
        </p:txBody>
      </p:sp>
      <p:sp>
        <p:nvSpPr>
          <p:cNvPr id="12" name="Text 2"/>
          <p:cNvSpPr txBox="1"/>
          <p:nvPr/>
        </p:nvSpPr>
        <p:spPr>
          <a:xfrm>
            <a:off x="544450" y="1564150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 пищу
</a:t>
            </a:r>
            <a:pPr algn="l" indent="0" marL="0">
              <a:lnSpc>
                <a:spcPct val="100000"/>
              </a:lnSpc>
              <a:buNone/>
            </a:pPr>
            <a:r>
              <a:rPr lang="en-US" sz="5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растения образуют питательные вещества на свету, используя воду и углекислый газ. Благодаря этому они становятся началом многих цепей питания и поддерживают жизнь других организмов.
</a:t>
            </a:r>
            <a:endParaRPr lang="en-US" sz="1186" dirty="0"/>
          </a:p>
        </p:txBody>
      </p:sp>
      <p:sp>
        <p:nvSpPr>
          <p:cNvPr id="13" name="Text 3"/>
          <p:cNvSpPr txBox="1"/>
          <p:nvPr/>
        </p:nvSpPr>
        <p:spPr>
          <a:xfrm>
            <a:off x="544450" y="2140974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Дают кислород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фотосинтеза растения выделяют кислород, которым дышат животные и человек. Поэтому леса, луга и парки особенно важны для сохранения чистого воздуха.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544450" y="2717796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Закрепляются в почве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удерживают растение в земле и впитывают воду с растворёнными веществами. Чем сильнее корневая система, тем лучше растение переносит ветер и засуху.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544450" y="3294609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Тянутся к свету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поднимает листья выше, где больше света. Листья улавливают солнечную энергию и помогают растению расти, а не оставаться в тени.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44450" y="3876475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Распространяются семенами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и плоды помогают растениям расселяться на новые места. Они могут переноситься ветром, животными или водой, а некоторые долго сохраняются до благоприятных условий.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 — самые многочисленные обитатели суши
</a:t>
            </a:r>
            <a:endParaRPr lang="en-US" sz="1982" dirty="0"/>
          </a:p>
        </p:txBody>
      </p:sp>
      <p:sp>
        <p:nvSpPr>
          <p:cNvPr id="11" name="Text 2"/>
          <p:cNvSpPr txBox="1"/>
          <p:nvPr/>
        </p:nvSpPr>
        <p:spPr>
          <a:xfrm>
            <a:off x="3041949" y="1166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Повсюду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Муравьи, пчёлы, бабочки, жуки и кузнечики встречаются почти в каждом уголке суши. Они живут в траве, почве, на цветах, деревьях и даже рядом с человеком.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041949" y="2090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тела
</a:t>
            </a:r>
            <a:pPr algn="l" indent="0" marL="0">
              <a:lnSpc>
                <a:spcPct val="100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большинства насекомых шесть ног, усики и твёрдый наружный покров. Такое строение защищает тело и помогает чувствовать окружающий мир, находить пищу и ориентироваться.
</a:t>
            </a:r>
            <a:endParaRPr lang="en-US" sz="1288" dirty="0"/>
          </a:p>
        </p:txBody>
      </p:sp>
      <p:sp>
        <p:nvSpPr>
          <p:cNvPr id="13" name="Text 4"/>
          <p:cNvSpPr txBox="1"/>
          <p:nvPr/>
        </p:nvSpPr>
        <p:spPr>
          <a:xfrm>
            <a:off x="3041949" y="3013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в 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6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насекомые опыляют цветки, а также участвуют в разложении остатков растений и животных. Благодаря этому вещества возвращаются в почву и снова используются растениями.
</a:t>
            </a:r>
            <a:endParaRPr lang="en-US" sz="1228" dirty="0"/>
          </a:p>
        </p:txBody>
      </p:sp>
      <p:sp>
        <p:nvSpPr>
          <p:cNvPr id="14" name="Text 5"/>
          <p:cNvSpPr txBox="1"/>
          <p:nvPr/>
        </p:nvSpPr>
        <p:spPr>
          <a:xfrm>
            <a:off x="3041949" y="39373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пищевых цепей
</a:t>
            </a:r>
            <a:pPr algn="l" indent="0" marL="0">
              <a:lnSpc>
                <a:spcPct val="100000"/>
              </a:lnSpc>
              <a:buNone/>
            </a:pPr>
            <a:r>
              <a:rPr lang="en-US" sz="6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сами служат пищей для птиц, ящериц и некоторых млекопитающих. Без них многие цепи питания стали бы короче и беднее, а жизнь в природе нарушилась бы.
</a:t>
            </a:r>
            <a:endParaRPr lang="en-US" sz="134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животные используют движение, которое лучше всего подходит их телу и среде обитания.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передвижения наземных животных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способов связано с опорой на землю: движение определяется строением лап, крыльев, тела и хвоста.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«Обитатели наземно-воздушной среды»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 — мастера полёта
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Крылья и перья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Крылья помогают птицам подниматься в воздух и менять направление полёта. Перья делают тело легче, сохраняют тепло и защищают птицу от ветра и влаги.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Лёгкое тело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птиц сравнительно лёгкий, а тело имеет обтекаемую форму. Это уменьшает сопротивление воздуха и позволяет птицам экономить силы при полёте.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Орёл использует полёт для охоты, ласточка — для ловли насекомых в воздухе, сова — для ночной охоты. Каждый вид выбирает способ добычи корма по своим возможностям.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 деревьях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Дятел не только летает, но и хорошо передвигается по стволам деревьев. Его строение помогает находить насекомых под корой и удерживаться на вертикальной поверхности.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наземной среды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041949" y="1166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Кормят детёнышей молоком
</a:t>
            </a:r>
            <a:pPr algn="l" indent="0" marL="0">
              <a:lnSpc>
                <a:spcPct val="100000"/>
              </a:lnSpc>
              <a:buNone/>
            </a:pPr>
            <a:r>
              <a:rPr lang="en-US" sz="6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Белка, лиса, заяц, медведь и ёж относятся к млекопитающим. Самая важная их особенность — детёныши получают питание молоком матери и долго нуждаются в её заботе.
</a:t>
            </a:r>
            <a:endParaRPr lang="en-US" sz="1344" dirty="0"/>
          </a:p>
        </p:txBody>
      </p:sp>
      <p:sp>
        <p:nvSpPr>
          <p:cNvPr id="11" name="Text 3"/>
          <p:cNvSpPr txBox="1"/>
          <p:nvPr/>
        </p:nvSpPr>
        <p:spPr>
          <a:xfrm>
            <a:off x="3041949" y="2090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Шерсть защищает от холода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млекопитающих есть шерсть, которая помогает сохранять тепло в прохладную погоду. У некоторых она особенно густая, а у других — короткая, но тоже заметная.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041949" y="3013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лапы и разные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млекопитающие быстро бегают, другие прыгают, роют норы или лазают по деревьям. Строение лап показывает, как именно животное добывает пищу и спасается от опасности.
</a:t>
            </a:r>
            <a:endParaRPr lang="en-US" sz="1359" dirty="0"/>
          </a:p>
        </p:txBody>
      </p:sp>
      <p:sp>
        <p:nvSpPr>
          <p:cNvPr id="13" name="Text 5"/>
          <p:cNvSpPr txBox="1"/>
          <p:nvPr/>
        </p:nvSpPr>
        <p:spPr>
          <a:xfrm>
            <a:off x="3041949" y="39373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в удобное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млекопитающие активны утром, вечером или ночью. Так им легче избегать жары, встреч с хищниками и лишнего внимания, а также экономить силы.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732001"/>
            <a:ext cx="4646100" cy="22068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приспособлений разных групп животных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«Обитатели наземно-воздушной среды»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движение и покровы тела помогают животным жить в разных условиях.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тела напрямую связано с образом жизни: у каждой группы есть свои способы движения и защиты от условий среды.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175" y="980665"/>
            <a:ext cx="4137300" cy="2080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3050" y="981182"/>
            <a:ext cx="4142400" cy="20833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15175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ящерица выбирается на камень и ловит первые лучи солнца. Ей нужно согреться, потому что температура её тела зависит от окружающей среды. Сухая чешуя помогает сохранять влагу и жить в тёплых, сухих местах.
</a:t>
            </a:r>
            <a:endParaRPr lang="en-US" sz="1193" dirty="0"/>
          </a:p>
        </p:txBody>
      </p:sp>
      <p:sp>
        <p:nvSpPr>
          <p:cNvPr id="10" name="Text 2"/>
          <p:cNvSpPr txBox="1"/>
          <p:nvPr/>
        </p:nvSpPr>
        <p:spPr>
          <a:xfrm>
            <a:off x="315175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Ящерица на тёплом камне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703050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Змея в сухой траве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03050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Змея легко скользит между стеблями и прячется в тени, когда становится слишком жарко. Её кожа покрыта чешуёй, поэтому вода испаряется медленнее. Такое строение особенно полезно там, где влаги мало.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Рептилии и защита от высыхания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организм выживает на суше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условия наземно-воздушной среды влияют на растения и животных и какие приспособления помогают им сохранять жизнь.
</a:t>
            </a:r>
            <a:endParaRPr lang="en-US" sz="96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условия среды влияют на поведение животных
</a:t>
            </a:r>
            <a:endParaRPr lang="en-US" sz="1787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60823" y="257460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хорошем освещении активны пчёлы, ящерицы и многие птицы: они ищут пищу, согреваются на солнце и легче замечают опасность вокруг.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52964" y="1967125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захода солнца выходят совы и ежи. В темноте им удобнее искать добычу, а жару они переносят хуже, чем дневные виды.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745125" y="144555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жаркую погоду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прячутся в тени, уходят к воде или в норы. Так они уменьшают потерю влаги и избегают перегрева тела.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837275" y="99418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и в холод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впадают в спячку или запасают пищу заранее. Это помогает пережить холод, когда корма становится мало.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750" y="1532833"/>
            <a:ext cx="449400" cy="44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50" y="2415515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750" y="3297168"/>
            <a:ext cx="44940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750" y="4178821"/>
            <a:ext cx="44940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обитателями экосистемы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растения создают органические вещества и служат пищей для травоядных. Без них не было бы основы для большинства наземных цепей питания.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 — начало цепи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Кузнечики, зайцы и другие травоядные питаются растениями и сами становятся добычей хищников. Так энергия передаётся дальше по цепи питания.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 животные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Лягушки, птицы и другие хищники регулируют численность добычи. Благодаря этому в природе поддерживается равновесие между разными группами организмов.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 бактерии разрушают остатки растений и животных, возвращая вещества в почву. Так круговорот веществ продолжается снова и снова.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Разложители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суши особенно опасны потеря влаги и резкие изменения температуры, поэтому покровы тела, поведение и места обитания имеют решающее значение.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мешает жизни на суше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ограничения связаны с водой и температурой; остальные факторы тоже важны, но обычно усиливают уже существующий стресс для организма.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содержанию темы «Обитатели наземно-воздушной среды»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разных ярусах суши
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почвы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живут муравьи, жуки и многие почвенные организмы. Им удобно искать пищу в опавших листьях, под камнями и в верхнем слое почвы.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Травяной ярус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густой траве держатся кузнечики, бабочки и другие мелкие животные. Высота растений помогает им скрываться от врагов и находить корм.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Кустарники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кустарниках часто встречаются воробьи, белки и насекомые. Этот ярус даёт укрытие, места для гнёзд и удобные переходы между деревьями и землёй.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Кроны деревьев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кронах живут дятлы, сойки и многие другие птицы. Там больше света, больше насекомых и меньше конкуренция за пространство, чем у земли.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38079" y="851050"/>
            <a:ext cx="2913792" cy="389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 наземно-воздушная среда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1261450" y="1594850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парки и луга дают человеку кислород, древесину, ягоды и лекарственные растения. Они также служат местом отдыха и наблюдения за живой природой.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261450" y="2524601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воздуха, вырубка лесов и пожары сокращают площади местообитаний. Из-за этого уменьшается число растений, насекомых, птиц и зверей.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261450" y="3448351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беречь
</a:t>
            </a:r>
            <a:pPr algn="l" indent="0" marL="0">
              <a:lnSpc>
                <a:spcPct val="100000"/>
              </a:lnSpc>
              <a:buNone/>
            </a:pPr>
            <a:r>
              <a:rPr lang="en-US" sz="6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природных территорий помогает поддерживать чистый воздух, разнообразие видов и устойчивость экосистем. Бережное отношение к природе важно каждому человеку.
</a:t>
            </a:r>
            <a:endParaRPr lang="en-US" sz="132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группа организмов не может полностью заменить другую: растения создают основу, животные переносят пыльцу и семена, а разложители возвращают вещества в почву.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обитателей в природе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экосистеме держится на взаимосвязях: без растений, опылителей и разложителей нарушается весь природный круговорот.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темы «Обитатели наземно-воздушной среды»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8805" y="1515502"/>
            <a:ext cx="4666390" cy="158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организмов и их значение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темы «Обитатели наземно-воздушной среды»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46975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приспособления помогают жить на суше и сохранять тепло, влагу и подвижность.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822250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напрямую связаны с условиями суши: они помогают передвигаться, удерживать влагу и защищаться от холода или перегрева.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325" y="1392109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237" y="2077064"/>
            <a:ext cx="505575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325" y="2781486"/>
            <a:ext cx="44940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5412" y="3484420"/>
            <a:ext cx="393225" cy="449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412" y="4181428"/>
            <a:ext cx="393225" cy="449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 знакомые обитатели России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281575" y="159635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Лоси, зайцы, лисицы и другие звери живут в лесах и на опушках. Они зависят от густых зарослей, корма и спокойных мест для жизни.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281575" y="134140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звери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1281575" y="2276881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Дятлы, совы и многие другие птицы помогают природе: одни уничтожают насекомых-вредителей, другие расселяют семена и поддерживают равновесие в сообществе.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1281575" y="2021934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парков и лесов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1281575" y="2981302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Пчёлы, шмели и бабочки переносят пыльцу с цветка на цветок. Без них многим растениям было бы труднее образовывать плоды и семена.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1281575" y="2726355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Насекомые-опылители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1281575" y="368866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стали редкими и нуждаются в особой охране. Красная книга напоминает, что даже знакомые животные и растения могут оказаться под угрозой исчезновения.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1281575" y="343371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
</a:t>
            </a:r>
            <a:endParaRPr lang="en-US" sz="1400" dirty="0"/>
          </a:p>
        </p:txBody>
      </p:sp>
      <p:sp>
        <p:nvSpPr>
          <p:cNvPr id="19" name="Text 10"/>
          <p:cNvSpPr txBox="1"/>
          <p:nvPr/>
        </p:nvSpPr>
        <p:spPr>
          <a:xfrm>
            <a:off x="1281575" y="4390105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виды не исчезали, важно беречь леса, луга, парки и водоёмы. Когда сохраняется местообитание, сохраняются и его обитатели.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1281575" y="4135158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местообитаний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556518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Наземно-воздушная среда: как всё связано
</a:t>
            </a:r>
            <a:endParaRPr lang="en-US" sz="2484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496875"/>
            <a:ext cx="6259200" cy="116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суше жизнь зависит от воды, температуры, света и движения воздуха. Растения создают основу, животные приспосабливаются к условиям, а человек должен беречь природные сообщества.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2026-05-29T17:47:13Z</dcterms:created>
  <dcterms:modified xsi:type="dcterms:W3CDTF">2026-05-29T17:47:13Z</dcterms:modified>
</cp:coreProperties>
</file>