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 эпоху революционных потрясений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Англия пришла от королевской власти к конституционной монархии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Англия оказалась в кризисе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Тюдоров в стране спорили, кто должен управлять государством: король, парламент или церковь. Стюарты усиливали личную власть, а недовольство росло из-за налогов, религиозных конфликтов и распуска парламента.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Стюарты и рост конфликта с парламентом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Божественное право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I и Карл I считали, что власть монарха дана Богом и не должна зависеть от других органов. Такое понимание резко расходилось с позицией парламента, требовавшего участия в управлении страной.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налогах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настаивал, что новые налоги и важные решения нельзя вводить без его согласия. Король же стремился распоряжаться финансами самостоятельно, что усиливало недоверие и политическое напряжение.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несколько раз прекращал работу парламента и в 1629–1640 годах правил без него. Этот период назвали личным правлением, и он показал, насколько далеко зашёл конфликт между сторонами.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диалога между короной и парламентом сделало компромисс почти невозможным. Власть монарха пыталась стать более самостоятельной, но в ответ в стране усилилось сопротивление.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накануне гражданской войны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Пуританы требовали более строгой церкви и выступали против обрядов, напоминавших католические. Из-за этого споры о вере превращались в политический конфликт, затрагивавший всё общество.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королю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Лондона и многих городов всё чаще сомневались в действиях Карла I. Королевская политика казалась им слишком жёсткой, особенно когда речь шла о налогах и праве решать без парламента.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сторонники короля и парламента начали готовиться к открытому столкновению. Армия перестала быть только инструментом власти и стала самостоятельной силой в политической борьбе.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делится на два лагеря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всё заметнее раскалывалось на роялистов и сторонников парламента. Этот раскол сделал войну не только борьбой за власть, но и спором о будущем Англии.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гражданская война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политических и общественных причин, приведших к вооружённому конфликту в 1642 году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участвовавшие в войне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опирался на богатые города, торговлю и морскую мощь. Эти ресурсы помогали ему дольше сохранять устойчивость и создавать более сильную армию.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парламента было не только военным, но и экономическим: деньги, столица и флот постепенно склоняли баланс в его пользу.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описанию противоборствующих сил в Английской гражданской войне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модельная армия и Оливер Кромвель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модельная армия была организована по строгим правилам. В ней ценились порядок, обучение и готовность подчиняться командирам, а не происхождение или знатность.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Кромвель-командир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стал одним из самых заметных руководителей армии. Его авторитет вырос благодаря решительности, военному опыту и умению сплотить бойцов вокруг общей цели.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Нейзби в 1645 году показала, что парламентская армия способна брать верх над королевскими силами. После этого исход войны стал склоняться в пользу парламента.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королём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парламента Карла I обвинили в том, что он вёл войну против собственной страны. Для Англии это было необычным и очень смелым политическим решением.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январь 1649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состоялась в Лондоне в январе 1649 года. Событие потрясло современников, потому что впервые английского монарха официально осудили и лишили жизни по решению власти.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короля показала, что власть монарха больше не считалась неприкосновенной. Это стало важным переломом в истории Англии и всей Европы XVII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республика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 — республика провозглашена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Карла I Англия стала республикой, или Содружеством. Монархия была отменена, а власть перешла к парламенту и армии.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1651 — укрепление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Навигационный акт поддержал английскую торговлю и морское влияние страны. Он помог ослабить позиции иностранных купцов и укрепить экономическую мощь Англии.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1653 — Кромвель у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получил титул лорда-протектора и фактически стал главой государства. Республика всё больше опиралась на армию и жёсткий порядок.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1658 — ослабление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Кромвеля республика потеряла устойчивость. Страна устала от военного контроля, строгих запретов и постоянного вмешательства власти в жизнь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Карла I и республика Кромвеля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строилась власть в Англии в годы кризиса.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Карле I власть была более личной, а при Кромвеле парламент усилился, хотя свободы тоже оставались ограниченными.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темы «Англия в эпоху революционных потрясений»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Кромвель как правитель страны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Лорд-протектор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1653 году Оливер Кромвель стал лордом-протектором и сосредоточил в своих руках высшую власть. Формально республика сохранялась, но реальные решения принимал он, опираясь на армию и сторонников порядка.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Пуританские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режим поддерживал строгие пуританские нормы. Театры закрывались, праздники ограничивались, а повседневная жизнь должна была соответствовать более сдержанному и религиозному образцу поведения.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Кромвель не доверял политическим противникам и усиливал надзор над страной. Власть стала сильнее, но свободы граждан заметно сократились, а несогласие с режимом подавлялось.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 Шотландия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его власть воспринимали в Ирландии и Шотландии. Там сопротивление было сильным, поэтому Кромвель применял силу, чтобы удержать подчинение этих территорий.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правления Кромвеля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стало опорой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Кромвеле Англия уверенно укрепляла своё положение на море. Флот защищал торговлю, а государство всё активнее связывало своё будущее с океанскими путями и портами.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Навигационный акт и торговая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1651 году был принят Навигационный акт, который поддерживал английских купцов и ограничивал роль иностранных посредников. Это усилило морскую торговлю и сделало английские суда важнее для страны.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строгого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Кромвеля в 1658 году республика быстро ослабла. Общество устало от военного порядка, запретов и постоянного контроля, поэтому многие люди стали ждать перемен и возвращения стабильности.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Славной революции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приведшая Англию от республики к смене династии в 1688 году.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1688 года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Вильгельму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пригласил Вильгельма Оранского и Марию занять английский престол. Так политический кризис получил мирный выход.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поддержки Яковом II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вызвал недоверие из-за католической политики и стремления управлять без серьёзных ограничений. Это настроило против него многих влиятельных людей.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Вильгельм высадился в Англии, Яков II вскоре покинул страну. Сопротивление оказалось слабым, и крупной войны удалось избежать.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1688 года назвали Славной революцией, потому что смена власти произошла почти без кровопролития и завершилась победой парламента.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Билль о правах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не просто ограничил короля, а сделал парламент обязательным участником ключевых решений государства.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рычаги власти были поставлены под контроль закона и парламента, что закрепило новый политический порядок.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правах, 1689 год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революционных потрясений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укрепился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конфликтов парламент превратился в постоянный центр политической жизни. Теперь именно через него всё чаще решались вопросы налогов, законов и власти.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стал ограничен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сохранил престол, но уже не мог править произвольно. Его власть оказалась связана законами и зависела от согласия представителей страны.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постепенно пришла к конституционной монархии. Это стало важным шагом к системе, где власть разделена и действует не только по воле одного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революции повлияли на людей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городов, купцы и ремесленники чаще поддерживали парламент, потому что надеялись на порядок в торговле и меньшую зависимость от королевской воли.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поддержка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землевладельцы и жители деревни склонялись к королю. Для них монархия казалась привычной опорой, связанной с традицией и местным порядком.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сталкивались с реквизициями, ростом налогов и опасностью боёв. Война нарушала работу рынков, хозяйства и повседневную жизнь семей.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и страх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власти, казни и политические конфликты создавали чувство неуверенности. Люди не могли быть уверены, что завтрашний день будет спокойнее сегодняшнего.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английских революционных потрясений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английской революции XVII века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шаг за шагом менялись власть, армия и права парламента.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конфликт начался с борьбы за власть, а завершился закреплением прав парламента и ограничением монархии.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Билль о правах закрепил верховенство парламента и законные границы королевской власти.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стал основой английской конституционной монархии и показал, что государством нельзя управлять только по личной воле правителя.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правах, 1689 год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изменилась навсегда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XVII века превратили Англию из страны борьбы за личную власть в государство с сильным парламентом и ограниченной монархией. Именно тогда сложилась новая политическая система.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2026-06-02T07:26:02Z</dcterms:created>
  <dcterms:modified xsi:type="dcterms:W3CDTF">2026-06-02T07:26:02Z</dcterms:modified>
</cp:coreProperties>
</file>