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Египта — это путь от силы к упадку.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Могущество и упадок державы фараонов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у Нила: страна, которую создала река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Египет возник в северо-восточной Африке вдоль Нила. Река давала воду, плодородные земли и удобный путь сообщения. Объединение Верхнего и Нижнего Египта около 3100 года до н. э. сделало страну единым государством.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 — основа жизни Египта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66900" y="205615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Плодородный ил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разлив оставлял на полях слой ила, который естественно удобрял землю. Благодаря этому египтяне собирали стабильные урожаи зерна даже в жарком и засушливом климате.
</a:t>
            </a:r>
            <a:endParaRPr lang="en-US" sz="1209" dirty="0"/>
          </a:p>
        </p:txBody>
      </p:sp>
      <p:sp>
        <p:nvSpPr>
          <p:cNvPr id="11" name="Text 3"/>
          <p:cNvSpPr txBox="1"/>
          <p:nvPr/>
        </p:nvSpPr>
        <p:spPr>
          <a:xfrm>
            <a:off x="266900" y="2798445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орошаемых землях выращивали ячмень, пшеницу и лён. Из папируса делали материал для письма и хозяйственных нужд, поэтому он был важен не меньше зерна.
</a:t>
            </a:r>
            <a:endParaRPr lang="en-US" sz="1209" dirty="0"/>
          </a:p>
        </p:txBody>
      </p:sp>
      <p:sp>
        <p:nvSpPr>
          <p:cNvPr id="12" name="Text 4"/>
          <p:cNvSpPr txBox="1"/>
          <p:nvPr/>
        </p:nvSpPr>
        <p:spPr>
          <a:xfrm>
            <a:off x="266900" y="354074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как 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Нилу перевозили людей, продукты, каменные блоки и древесину. В стране, где суша была труднопроходимой, водный путь связывал города, храмы и строительные площадки.
</a:t>
            </a:r>
            <a:endParaRPr lang="en-US" sz="1209" dirty="0"/>
          </a:p>
        </p:txBody>
      </p:sp>
      <p:sp>
        <p:nvSpPr>
          <p:cNvPr id="13" name="Text 5"/>
          <p:cNvSpPr txBox="1"/>
          <p:nvPr/>
        </p:nvSpPr>
        <p:spPr>
          <a:xfrm>
            <a:off x="266900" y="4283037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богатства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 с полей позволял кормить население, ремесленников, чиновников и воинов. Чем лучше работала система орошения, тем прочнее становилась экономика всего государства.
</a:t>
            </a:r>
            <a:endParaRPr lang="en-US" sz="120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3063541"/>
            <a:ext cx="9144000" cy="2080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 — правитель и символ единства страны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0050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Верховная 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 считался не просто правителем, а хранителем порядка в стране. От него ожидали, что он защитит Египет, обеспечит урожай и сохранит согласие между людьми.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6562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изображениях фараона показывали с короной, скипетром и другими символами. Эти предметы подчеркивали его особое положение и право управлять всей страной.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5077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короны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корона обозначала Верхний Египет, а красная — Нижний Египет. Двойная корона показывала, что оба региона объединены под одной властью.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15122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Величие в искусстве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рельефах и статуях фараонов изображали крупнее других людей, чтобы подчеркнуть их силу. Такие образы внушали уважение и напоминали о могуществе государства.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строилось могущество государства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хозяйство, налоги и государственная власть усиливали друг друга в Древнем Египте.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Гизе были построены самые знаменитые пирамиды Египта.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появились крупнейшие царские гробницы, потребовавшие точных расчётов, тысяч рабочих и огромных запасов камня.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2600–2500 годы до н. э.
</a:t>
            </a:r>
            <a:endParaRPr lang="en-US" sz="8643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строительства пирамид в Гизе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силы и ослабления Египта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времени показывает, что подъемы Египта часто следовали за восстановлением порядка и объединением страны.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силы приходился на Древнее и Новое царства, а самые заметные спады — на переходные периоды.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основным периодам истории Древнего Египта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050" y="3253473"/>
            <a:ext cx="8599500" cy="16208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царство: восстановление порядка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43125" y="2179125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управления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Фараоны снова усилили центральную власть и вернули порядок в стране. Это помогло лучше собирать налоги, контролировать области и планировать крупные работы.
</a:t>
            </a:r>
            <a:endParaRPr lang="en-US" sz="1133" dirty="0"/>
          </a:p>
        </p:txBody>
      </p:sp>
      <p:sp>
        <p:nvSpPr>
          <p:cNvPr id="12" name="Text 3"/>
          <p:cNvSpPr txBox="1"/>
          <p:nvPr/>
        </p:nvSpPr>
        <p:spPr>
          <a:xfrm>
            <a:off x="2701671" y="2179125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Хозяйственные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строили каналы, расширяли поля и улучшали орошение. Благодаря этому земля давала больше урожая, а государство получало устойчивую основу для развития.
</a:t>
            </a:r>
            <a:endParaRPr lang="en-US" sz="1073" dirty="0"/>
          </a:p>
        </p:txBody>
      </p:sp>
      <p:sp>
        <p:nvSpPr>
          <p:cNvPr id="13" name="Text 4"/>
          <p:cNvSpPr txBox="1"/>
          <p:nvPr/>
        </p:nvSpPr>
        <p:spPr>
          <a:xfrm>
            <a:off x="4852923" y="2179133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Активнее развивалась торговля с Нубией и соседними землями. Египет получал сырьё, а взамен предлагал зерно, изделия ремесленников и товары из своей страны.
</a:t>
            </a:r>
            <a:endParaRPr lang="en-US" sz="1133" dirty="0"/>
          </a:p>
        </p:txBody>
      </p:sp>
      <p:sp>
        <p:nvSpPr>
          <p:cNvPr id="14" name="Text 5"/>
          <p:cNvSpPr txBox="1"/>
          <p:nvPr/>
        </p:nvSpPr>
        <p:spPr>
          <a:xfrm>
            <a:off x="7004175" y="2179133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Спокойнее в культуре
</a:t>
            </a:r>
            <a:pPr algn="l" indent="0" marL="0">
              <a:lnSpc>
                <a:spcPct val="100000"/>
              </a:lnSpc>
              <a:buNone/>
            </a:pPr>
            <a:r>
              <a:rPr lang="en-US" sz="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искусстве и литературе стали чаще появляться сюжеты о повседневной жизни, семье и труде. Это отражало более устойчивое и уверенное состояние общества.
</a:t>
            </a:r>
            <a:endParaRPr lang="en-US" sz="113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8550" y="475588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Гиксосы и военные изменения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849300" y="1943301"/>
            <a:ext cx="363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 с востока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1650 года до н. э. в Египте усилились гиксосы. Их появление стало для египтян серьёзным испытанием и показало, что страна нуждается в более сильной армии.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49300" y="2869224"/>
            <a:ext cx="363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средства боя
</a:t>
            </a:r>
            <a:pPr algn="l" indent="0" marL="0">
              <a:lnSpc>
                <a:spcPct val="100000"/>
              </a:lnSpc>
              <a:buNone/>
            </a:pPr>
            <a:r>
              <a:rPr lang="en-US" sz="3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познакомились с конными колесницами, более мощными луками и бронзовым оружием. Эти изменения быстро повлияли на тактику и сделали войско намного опаснее.
</a:t>
            </a:r>
            <a:endParaRPr lang="en-US" sz="1355" dirty="0"/>
          </a:p>
        </p:txBody>
      </p:sp>
      <p:sp>
        <p:nvSpPr>
          <p:cNvPr id="12" name="Text 4"/>
          <p:cNvSpPr txBox="1"/>
          <p:nvPr/>
        </p:nvSpPr>
        <p:spPr>
          <a:xfrm>
            <a:off x="4849300" y="3795149"/>
            <a:ext cx="363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для будущих побед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египтяне переняли и развили эти военные новшества. Именно они помогли создать армию, которая смогла оттеснить врагов и укрепить власть фараонов.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Египет стал империей Нового царства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событий, которая привела Египет к наивысшему могуществу.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658702"/>
            <a:ext cx="520200" cy="4161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8231" y="2448390"/>
            <a:ext cx="463838" cy="530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299997"/>
            <a:ext cx="520200" cy="52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035" y="4175555"/>
            <a:ext cx="520200" cy="46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Храмы, жрецы и вера в порядок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по закону маат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верили, что миром управляет маат — порядок, истина и справедливость. Если в стране соблюдались обычаи и законы, считалось, что боги сохраняют Египту благополучие и защиту.
</a:t>
            </a:r>
            <a:endParaRPr lang="en-US" sz="1251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Хранители знаний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 не только совершали обряды, но и сохраняли священные тексты, календарные наблюдения и традиции. Их знания помогали храмам оставаться центрами учёбы, памяти и религиозной жизни.
</a:t>
            </a:r>
            <a:endParaRPr lang="en-US" sz="1251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Храмовое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владели землёй, запасами зерна и мастерскими. Это делало их важной частью экономики: они собирали доходы, распределяли продукты и поддерживали людей, работавших на храмовых землях.
</a:t>
            </a:r>
            <a:endParaRPr lang="en-US" sz="1251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фараона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храмы в Карнаке и Луксоре подчеркивали величие правителя и страны. Чем богаче были святилища и торжественнее ритуалы, тем убедительнее выглядела власть фараона для подданных.
</a:t>
            </a:r>
            <a:endParaRPr lang="en-US" sz="125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708578"/>
            <a:ext cx="3287100" cy="134384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правители и их дела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правители по-разному укрепляли Египет: через строительство, торговлю, военные победы, религиозные изменения и дипломатические соглашения.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правители опирались на разные способы укрепления страны: строительство, торговлю, войну и дипломатию. При этом каждое достижение усиливало власть Египта по-своему.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Древнего Египта: школьное обобщение по правителям и их ключевым событиям
</a:t>
            </a:r>
            <a:endParaRPr lang="en-US" sz="67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ослабляло державу фараонов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опасность возникала не из одной причины, а из их сочетания: неурожай усиливал недовольство, а войны и распри делали страну ещё уязвимее.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разрушительными были неурожаи, ослабление власти и внешние вторжения. Когда эти факторы совпадали, государство быстро теряло устойчивость.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причин упадка Древнего Египта; значения на диаграмме — относительная оценка значимости
</a:t>
            </a:r>
            <a:endParaRPr lang="en-US" sz="58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постепенного ослабления власти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629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местных элит
</a:t>
            </a:r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Наместники и чиновники в областях стали действовать всё самостоятельнее. Фараону было труднее контролировать отдалённые земли и быстро собирать ресурсы в центре.
</a:t>
            </a:r>
            <a:endParaRPr lang="en-US" sz="1140" dirty="0"/>
          </a:p>
        </p:txBody>
      </p:sp>
      <p:sp>
        <p:nvSpPr>
          <p:cNvPr id="10" name="Text 3"/>
          <p:cNvSpPr txBox="1"/>
          <p:nvPr/>
        </p:nvSpPr>
        <p:spPr>
          <a:xfrm>
            <a:off x="264152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Тяжесть долгих войн
</a:t>
            </a:r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походы требовали всё больше зерна, металла и рабочих рук. Постоянные расходы ослабляли хозяйство и уменьшали запасы, нужные для мирной жизни.
</a:t>
            </a:r>
            <a:endParaRPr lang="en-US" sz="1281" dirty="0"/>
          </a:p>
        </p:txBody>
      </p:sp>
      <p:sp>
        <p:nvSpPr>
          <p:cNvPr id="11" name="Text 4"/>
          <p:cNvSpPr txBox="1"/>
          <p:nvPr/>
        </p:nvSpPr>
        <p:spPr>
          <a:xfrm>
            <a:off x="46181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Слабые разливы Нила
</a:t>
            </a:r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Нил разливался хуже обычного, поля получали меньше влаги и ила. Урожай падал, а в городах и деревнях росли тревога и недовольство.
</a:t>
            </a:r>
            <a:endParaRPr lang="en-US" sz="1281" dirty="0"/>
          </a:p>
        </p:txBody>
      </p:sp>
      <p:sp>
        <p:nvSpPr>
          <p:cNvPr id="12" name="Text 5"/>
          <p:cNvSpPr txBox="1"/>
          <p:nvPr/>
        </p:nvSpPr>
        <p:spPr>
          <a:xfrm>
            <a:off x="659867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внутреннего кризиса
</a:t>
            </a:r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Голод, споры между знатью и ослабление центральной власти создали условия, при которых Египет становился всё более уязвимым для внешнего давления.
</a:t>
            </a:r>
            <a:endParaRPr lang="en-US" sz="116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Завоеватели и конец независимости Египта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66900" y="205615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Ассирийское давление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Ассирийцы вошли в историю Египта как сильные внешние противники, которые использовали военную мощь и борьбу за контроль над важными землями и путями.
</a:t>
            </a:r>
            <a:endParaRPr lang="en-US" sz="1209" dirty="0"/>
          </a:p>
        </p:txBody>
      </p:sp>
      <p:sp>
        <p:nvSpPr>
          <p:cNvPr id="11" name="Text 3"/>
          <p:cNvSpPr txBox="1"/>
          <p:nvPr/>
        </p:nvSpPr>
        <p:spPr>
          <a:xfrm>
            <a:off x="266900" y="2798445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персов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Персидские правители включили Египет в состав своей державы. Страна сохраняла значение, но уже не была самостоятельным центром принятия решений.
</a:t>
            </a:r>
            <a:endParaRPr lang="en-US" sz="1209" dirty="0"/>
          </a:p>
        </p:txBody>
      </p:sp>
      <p:sp>
        <p:nvSpPr>
          <p:cNvPr id="12" name="Text 4"/>
          <p:cNvSpPr txBox="1"/>
          <p:nvPr/>
        </p:nvSpPr>
        <p:spPr>
          <a:xfrm>
            <a:off x="266900" y="354074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 Александра
</a:t>
            </a:r>
            <a:pPr algn="l" indent="0" marL="0">
              <a:lnSpc>
                <a:spcPct val="100000"/>
              </a:lnSpc>
              <a:buNone/>
            </a:pPr>
            <a:r>
              <a:rPr lang="en-US" sz="5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332 году до н. э. Александр Македонский вошёл в Египет как завоеватель. Его приход открыл новую политическую эпоху и изменил управление страной.
</a:t>
            </a:r>
            <a:endParaRPr lang="en-US" sz="1244" dirty="0"/>
          </a:p>
        </p:txBody>
      </p:sp>
      <p:sp>
        <p:nvSpPr>
          <p:cNvPr id="13" name="Text 5"/>
          <p:cNvSpPr txBox="1"/>
          <p:nvPr/>
        </p:nvSpPr>
        <p:spPr>
          <a:xfrm>
            <a:off x="266900" y="4283037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при Клеопатре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Птолемеях Египет оставался богатым и культурным, но зависел от внешней политики. После поражения Клеопатры VII в 30 году до н. э. страна стала частью Рима.
</a:t>
            </a:r>
            <a:endParaRPr lang="en-US" sz="120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в эпоху Птолемеев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Александрия стала главным портом и крупным культурным центром, где сосредоточились торговля, знания и управление. Это усиливало значение Египта в Восточном Средиземноморье.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экономики оставались зерно и торговля, но значительная часть доходов уходила на управление и оборону. Это уменьшало самостоятельность государства.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экономики Египта эпохи Птолемеев; распределение долей — иллюстративное
</a:t>
            </a:r>
            <a:endParaRPr lang="en-US" sz="6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320375"/>
            <a:ext cx="5170500" cy="1756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Египет был сильным и почему он ослабел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фактор мог одновременно помогать стране и создавать риск ослабления, если условия менялись.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Египта зависела от баланса: природа, власть, армия и храмы были полезны, пока не начинали работать против государства.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9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ключевых факторов истории Древнего Египта
</a:t>
            </a:r>
            <a:endParaRPr lang="en-US" sz="78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169" y="1928612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221" y="1940746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0869" y="3537825"/>
            <a:ext cx="169650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89919" y="3537825"/>
            <a:ext cx="169650" cy="226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Древнего Египта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Иероглифы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2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создали одну из самых известных систем письма древности. Иероглифы помогали записывать молитвы, имена правителей, хозяйственные сведения и важные события на стенах храмов и гробниц.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Папирус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7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Папирус стал удобным материалом для письма, похожим на древнюю бумагу. Он помогал сохранять тексты, вести записи и передавать знания на большие расстояния.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и расчёты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5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развивали геометрию, астрономические наблюдения и медицину. Эти знания были нужны для измерения земель, строительства, лечения людей и точного счёта времени.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538913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древности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84560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Храмы, пирамиды и огромные статуи сохранились до наших дней и поражают масштабом. Они напоминают, насколько развитой и организованной была цивилизация Древнего Египта.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урок истории Древнего Египта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43131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 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был источником урожая, дорогой для перевозок и условием жизни страны. Когда река приносила достаточно воды, Египет становился богаче и сильнее.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01675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 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Благополучие держалось на работе земледельцев, строителей и ремесленников, а также на чётком управлении. Без организации даже богатая страна быстро теряла устойчивость.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292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 слабость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власть помогала защищать границы, собирать налоги и поддерживать порядок. Если правитель терял контроль, усиливались распри и распадались связи между областями.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0417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 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Египта показывает, что природные условия, хозяйство и политика связаны между собой. Ослабление одного звена постепенно отражается на всей державе.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величия к вечной памяти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Египет исчез как самостоятельное государство, но не исчез из истории. Его храмы, письменность и открытия до сих пор напоминают, как много может создать целая цивилизация.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2026-06-02T03:23:26Z</dcterms:created>
  <dcterms:modified xsi:type="dcterms:W3CDTF">2026-06-02T03:23:26Z</dcterms:modified>
</cp:coreProperties>
</file>