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Испании: что это за эпоха?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выдающихся открытий, культуры и влияния Испании с XV по XVII век.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Испании и Реконкисты в 1492 году страна стала мировой державой. Открытия нового мира и укрепление власти создали основы для культурного и политического расцвета.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начало Золотого века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 Золотого века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— отец современного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«Дон Кихот» стал образцом иронии и критики общества. Роман отражает дух эпохи через приключения и философские размышления.
</a:t>
            </a:r>
            <a:endParaRPr lang="en-US" sz="911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Лопе де Вега — реформатор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тысячи пьес, установив новые правила драматургии, которые сделали театр доступным и популярным среди всех слоёв населения.
</a:t>
            </a:r>
            <a:endParaRPr lang="en-US" sz="93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Луис де Гонгора — мастер барочной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сложных и изысканных стихов, его творчество отличается яркой образностью и стилевой насыщенностью.
</a:t>
            </a:r>
            <a:endParaRPr lang="en-US" sz="964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Франсиско де Кеведо — сатирик и поэт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известен остроумием и критикой человеческих пороков, выраженными в его стихах и коротких рассказах.
</a:t>
            </a:r>
            <a:endParaRPr lang="en-US" sz="9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создал «Дон Кихота» — первый в Европе роман современного типа с глубоким психологизмом и сатирой на эпоху рыцарства.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повлияли на писателей многих стран, став символом испанской культурной индивидуальности и юмора.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и его вклад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Лопе де Вега написал свыше 1800 пьес, формируя новую драматическую структуру и укрепляя связь театра с народом и аристократией.
2. Его работы, такие как «Овечьий источник» и «Учитель танцев», остаются классикой испанской литературы.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Театр Лопе де Вега развивал национальную идентичность через живых персонажей и популярные сюжеты.
2. Он заложил основы для будущих драматургов и укрепил роль театра в культурной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Лопе де Вега и расцвет испанского театра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художники Золотого века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 Греко — выразительный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отличались драматизмом, яркими цветами и удлинёнными формами фигур, как в картине «Погребение графа Оргаса».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Франсиско де Сурбаран — религиозная строгость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монументальными образами святых и спокойной атмосферой, которые передают духовность и аскетизм эпохи.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Диего Веласкес — мастер реализма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«Менины», создал глубокие портреты с живой психологией. Его техника и тонкий световой эффект влияли на художников последующих поколений.
</a:t>
            </a:r>
            <a:endParaRPr lang="en-US" sz="10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 Мартинес Монтаньес создавал выразительные алтари и статуи, передавая глубину чувств через детализированную резьбу по дереву.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Грегорио Фернандес славился динамичными фигурами святых с ярко выраженными эмоциями, что влияло на развитие барочной скульптуры.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Скульптура: религиозные темы и эмоции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эпоху развивались полифонические церковные хоры и органные композиции, создавая духовные настроения.
2. Томас Луис де Виктория является ключевой фигурой религиозной музыки периода.
</a:t>
            </a:r>
            <a:endParaRPr lang="en-US" sz="1086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Светские кансьоны и танцевальная музыка распространялись среди народа.
2. Музыкальные традиции Золотого века сформировали основу испанской музыкальной культуры в последующие столетия.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песни Испании Золотого века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испанской мировой империи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в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основала многочисленные колонии, такие как Мексика и Перу, став центрами добычи золота и серебра, что принесло огромные богатства короне.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в Азии и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на Филиппинах и в Африке расширили торговые пути и укрепили контроль над океанскими магистралями, усиливая военное и экономическое влияние.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могущества и влияние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доминировала в политике и военных конфликтах, используя богатство колоний для укрепления своего положения как ведущей державы XVI века.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Фернана Магеллана и открытие Филиппин вывели Испанию в лидеры по захвату новых земель. Основание Карибских и южноамериканских городов укрепляло её позиции.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империи и флота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торговли потребовал мощного флота, который обеспечивал защиту и транспорт колоний, укрепляя статус Испании как империи, над которой не заходит солнце.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морская мощь Испании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богатства Испании — массовый ввоз золота и серебра из колоний в Америке, что позволило значительно увеличить государственные доходы и финансировать военные кампании.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экономический рост сопровождался инфляцией и резким повышением цен, что негативно сказывалось на покупательной способности населения и устойчивости экономики в целом.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Трансокеанская торговля стала ключевым элементом экономики, обеспечивая обмен товарами между Европой, Америкой и азиатскими колониями, что стимулировало развитие мореплавания и коммерции.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богатств обостряло социальное расслоение, а слабое развитие внутреннего производства делало Испанию зависимой от импорта промышленных товаров.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Испанской империи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монархов в расцвете Испании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II: покровитель искусств и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Филиппе II Испания достигла пика политической мощи. Он строил Эскориал — символ власти и религиозной преданности, а также активно спонсировал художников и литературных деятелей эпохи.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поддержка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двор служил центром культурной жизни, поддерживая драматургов, живописцев и архитекторов, что способствовало расцвету творчества и укреплению национальной идентичности.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Фердинанд и Изабелла: объединение и экспансия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объединили разрозненные королевства в единую Испанию, заложив фундамент для имперского могущества. Их поддержка морских исследований способствовала открытию новых земель, изменивших мир.
</a:t>
            </a:r>
            <a:endParaRPr lang="en-US" sz="8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играла ключевую роль в общественной и политической жизни, влияя на мораль и законодательство государства в период Золотого 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активно развивала монастыри, строила грандиозные соборы и финансировала произведения искусства, становясь центром духовности и культуры одновременно.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строго контролировала религиозные взгляды и преследовала еретиков, что укрепляло духовное единство, но также порождало страх и нетерпимость.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церковь: духовная жизнь Испании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Изабелла Кастильская сыграла ключевую роль в объединении Испании и поддержке Колумба, открывшего новый мир, что повлияло на историческое развитие страны.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Тереза Авильская стала символом религиозной реформы и оказала значительное влияние на духовную жизнь, внося вклад в литературу и мистику того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Золотого века: влияние и роль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шедевры и стили эпохи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Эскориал — грандиозный символ царственной мощи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Дворец-монастырь и королевская усыпальница в одном здании, сочетающий классицизм с местными архитектурными традициями, отражая силу и духовную преданность Филиппа II.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платереско: искусство изящной резьбы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архитектурный стиль отличается богатым орнаментом и изящной деталировкой фасадов, сочетая готические и ренессансные мотивы, вдохновляя мастеров на создание изысканных строений.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динамика и эмоциональность в архитектуре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как развитие ренессансных форм с добавлением движения и объемности. Барочные здания впечатляют сложной композицией и богатством декоративных элементов.
</a:t>
            </a:r>
            <a:endParaRPr lang="en-US" sz="9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Золотого века сформировался классический испанский язык благодаря литературным произведениям и деятельности филологов, что укрепило культурную идентичность страны.
</a:t>
            </a:r>
            <a:endParaRPr lang="en-US" sz="1007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словарей и грамматик обеспечило стандартизацию языка и способствовало его изучению не только внутри Испании, но и в её колониях.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испанской письменности повлияло на формирование литературных традиций в Европе и Новом Свете, закладывая основы для диалектного разнообразия.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испанского языка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 и центры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Саламанки и Алькалы стали центрами интеллектуальной жизни, привлекая учёных и студентов со всей Европы для изучения богословия, права и философии.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астрономические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учёные внесли вклад в медицину через изучение анатомии по трудам Везалия, а в астрономии — благодаря исследованиям Луиса Вальехо, развивая навигацию и географию.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образовательные достижения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Золотого века в мировой культуре
</a:t>
            </a:r>
            <a:endParaRPr lang="en-US" sz="241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 «Дон Кихот» стал основой для развития европейской прозы и вдохновил авторов Франции и Англии на новые литературные формы.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Сервантеса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мастера считаются эталоном мирового реализма и оказали глубокое влияние на художников всех последующих эпох.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Веласкеса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Лопе де Вега и других драматургов обогатили мировую драматургию и вдохновили развитие театрального искусства за пределами Испании.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театр и поэзия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испытывала кризисы из-за масштабных военных расходов, высоких инфляционных процессов и колебаний цен на драгоценные металлы.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противоречия эпохи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 возрастало между аристократией и простыми слоями населения, что приводило к конфликтам и усилению классового разделения в обществе.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нетерпимость, подкрепленная деятельностью инквизиции, ограничивала свободу мысли и способствовала росту бедности и социальной нестабильности.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Золотого века в современной Испании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стала фундаментом для культурного и политического наследия Испании. Его достижения продолжают влиять на искусство, науку и национальную самоидентификацию в современном мире.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2026-05-10T15:30:09Z</dcterms:created>
  <dcterms:modified xsi:type="dcterms:W3CDTF">2026-05-10T15:30:09Z</dcterms:modified>
</cp:coreProperties>
</file>