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биосоциальная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объединяет природные задатки, культуру и сознательный выбор.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существо природы и общества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одновременно подчиняется законам биологии и живёт по правилам общества. Его тело обеспечивает жизнь, а язык, труд и культура формируют личность, ценности и поведение.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человеческой жизни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имеет сложную организацию: нервная, эндокринная и сердечно-сосудистая системы обеспечивают обмен веществ, координацию действий, рост и устойчивость к изменениям среды.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влияет на предрасположенность к определённым качествам здоровья, темпу развития, темпераменту и реакциям на нагрузку. Однако наследственность задаёт возможности, а не готовую судьбу.
</a:t>
            </a:r>
            <a:endParaRPr lang="en-US" sz="1131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сон, движение и безопасность необходимы каждому человеку как живому организму. Без их удовлетворения невозможно нормальное физическое состояние, обучение и активная деятельность.
</a:t>
            </a:r>
            <a:endParaRPr lang="en-US" sz="1234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не формируют личность полностью, но создают фундамент для общения, учёбы и труда. Именно на этой основе развиваются сознание, воля и социальные навыки.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этапах жизни меняются физические силы, работоспособность, память и внимание. Возрастные изменения определяют, какие задачи человек может решать наиболее успешно и с какой скоростью.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как путь становления человека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освободил руки и изменил весь образ жизни предков человека. Это расширило возможности передвижения, добывания пищи и последующего усложнения деятельности.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потребовало планирования, наблюдательности и передачи навыков. Труд постепенно превратился в фактор, который ускорял развитие мышления и взаимодействия внутри группы.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кисть стала инструментом тонких и точных движений. Умение хватать, удерживать и изготавливать предметы подготовило основу для создания орудий труда.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сложился в результате длительного соединения биологических изменений и социальных процессов. Рост мозга, культура и коллективная жизнь развивались одновременно и взаимосвязано.
</a:t>
            </a:r>
            <a:endParaRPr lang="en-US" sz="1134" dirty="0"/>
          </a:p>
        </p:txBody>
      </p:sp>
      <p:sp>
        <p:nvSpPr>
          <p:cNvPr id="16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усилило координацию совместных действий и позволило накапливать опыт. Через слова человек начал передавать знания, нормы и представления следующим поколениям.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 социальные факторы развития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различаются по природе, но в реальной жизни действуют одновременно и редко бывают отделены друг от 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задаёт исходные возможности, а социальная среда направляет развитие, закрепляет навыки и формирует поведение.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обществознанию, 2026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природа личности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осваивает язык не как готовый набор слов, а как способ думать, объяснять мир и строить отношения. Без общения невозможно полноценное сознание.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семье ребёнок впервые усваивает нормы поведения, образцы заботы, чувство долга и представления о добре и зле. Этот опыт становится основой дальнейшего развития.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культуру человек знакомится с историей, моралью, искусством и общими ценностями общества. Так формируется связь между личным опытом и коллективной памятью.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социализация включает интернет, медиа и онлайн-общение. Они расширяют кругозор, но одновременно требуют критического отношения к информации и осознанного выбора.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передаёт не только учебный материал, но и привычку действовать по правилам, работать систематически и нести ответственность за результат своих 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социализации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социальных влияний от детства к взрослой жизни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биологические потребности регулируются обществом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задаёт режим дня, санитарные требования, расписание и нормы поведения, чтобы потребности удовлетворялись организованно и безопасно.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естественные реакции становятся частью повседневного распорядка и культурных навыков, отражая влияние общества на биологическую жизнь.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потребность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движение и безопасность возникают как биологическая необходимость и связаны с поддержанием жизни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медицина, транспорт и система питания помогают человеку учитывать свои потребности без ущерба для других и для самого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биологического и социального в человеке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ключевых свойствах человека природная основа сочетается с общественным содержанием.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«человеческие» качества имеют двойную природу: без организма они невозможны, а без общества не раскрываются полностью.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 культура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опирается на мозг и органы артикуляции, но настоящую силу она получает в обществе. Ребёнок слышит язык, подражает ему и постепенно учится не только говорить, но и рассуждать. Так слово превращается в инструмент мышления и общения.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учат думать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связано с работой нервной системы, однако его содержание складывается через обучение, наблюдение и обсуждение. Человек осваивает понятия, способы доказательства и привычку сравнивать разные точки зрения, поэтому интеллект развивается вместе с культурной средой.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оформленная опытом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сохраняет знания, моральные нормы, художественные образы и исторический опыт общества. Книга, урок, фильм или семейный рассказ передают то, что не видно напрямую, но влияет на выбор человека и его представление о мире.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память поколений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социальная среда влияет на развитие подростка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обычно имеют семья и школа: они задают основы поведения, учебной мотивации и эмоциональной устойчивости.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среды важны, но их влияние различается: одни создают базу, другие расширяют опыт и могут как поддерживать, так и осложнять развитие.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«Человек — биосоциальная система», 2026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Индивидуальность: наследственность и жизненный опыт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предпосылки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биологические возможности человека: особенности здоровья, темперамента, скорости реакции и предрасположенности к определённым способностям. Однако она лишь очерчивает стартовые условия развития.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формирует характер через поступки, ошибки, успехи и преодоление трудностей. Личные решения определяют, как человек использует свои возможности и строит отношения.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воспитания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 ближайшее окружение помогают или, наоборот, мешают раскрытию задатков. От требований, поддержки и образцов поведения зависит, какие качества станут устойчивыми.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похожих природных данных люди различаются интересами, мировоззрением, способностями и стилем общения, потому что каждый проходит собственный путь социализации и самоопределения.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мотива к поступку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внутреннего побуждения к социально оценённому действию.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ответственность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человека не абсолютна: на неё влияют здоровье, возраст, условия жизни и доступные возможности. Поэтому любой выбор совершается в пределах реальных обстоятельств.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принимаются не в пустоте, а среди законов, моральных требований и обязанностей перед другими. Именно они помогают отличать допустимое поведение от недопустимого.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отражаются на отношениях в коллективе, доверии окружающих, репутации и дальнейшем жизненном пути. Ответственный человек учитывает не только свои желания, но и общий результат.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биосоциальной модели свобода проявляется не как произвол, а как умение сознательно выбирать и нести последствия выбора, сохраняя уважение к людям и к 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63761"/>
            <a:ext cx="4007700" cy="22101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жизни, где проявляется биосоциальная природа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сфере жизни природные предпосылки человека соединяются с общественными нормами, требованиями и формами 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базовые жизненные сферы нельзя объяснить только природой или только обществом: в реальности они всегда действуют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«Человек — биосоциальная система»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как период особой взаимосвязи факторов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быстро меняются рост, сила, выносливость и гормональный фон. Эти процессы влияют на самочувствие, эмоциональную реактивность и восприятие собственного тела.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признании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особенно остро переживает оценку сверстников и взрослых. Желание быть принятым группой усиливает стремление к самостоятельности, сравнению себя с другими и поиску своего места.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друзья и социальные сети заметно влияют на интересы, поведение и представления о норме. В этот период внешние оценки часто воспринимаются особенно значимо.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созревание и социализация идут одновременно: изменения организма создают новые переживания, а общение и требования среды помогают подростку вырабатывать самоконтроль и ответственность.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природы, среды и собственной активности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развивается не по одной причине: её становление зависит и от исходных данных, и от условий жизни, и от личных усилий.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результаты даёт равновесие трёх факторов: без активности самого человека задатки и среда реализуются неполно.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«Человек — биосоциальная система», 2026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крайних подходов к пониманию человека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Биологизаторство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объясняет поведение почти только наследственностью, инстинктами и физиологией. В результате недооцениваются воспитание, культура, личный выбор и способность человека меняться.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Социологизаторство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Здесь, наоборот, человек рассматривается лишь как продукт среды. При таком взгляде игнорируются природные различия, возраст, состояние здоровья и биологические потребности.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Односторонность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крайних подхода упрощают картину развития личности. Они выделяют одну группу причин и теряют из виду сложное взаимодействие организма, опыта и общества.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Биосоциальная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понимание учитывает, что человек одновременно является живым организмом и членом общества. Только так можно объяснить его поведение и развитие целостно.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биосоциального подхода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понимание природы человека помогает в обучении, воспитании и профилактике рисков.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соединяет природное и общественное: его возможности задаются организмом, а личность формируется в языке, труде, культуре и отношениях с людьми. В этом единстве — ключ к пониманию развития.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целостная биосоциальная система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2026-06-02T00:32:49Z</dcterms:created>
  <dcterms:modified xsi:type="dcterms:W3CDTF">2026-06-02T00:32:49Z</dcterms:modified>
</cp:coreProperties>
</file>