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Горнодобывающая промышленность мира: ресурсы, регионы, роль в экономике
</a:t>
            </a:r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регионы, экономика: как добыча формирует мир.
</a:t>
            </a:r>
            <a:endParaRPr lang="en-US" sz="185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Горнодобыча обеспечивает сырьё для энергии, металлов и технологий, а её размещение зависит от геологии, инфраструктуры и капитала. Поэтому отрасль напрямую связана и с природными условиями, и с мировой экономикой.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горнодобыча остается стратегической отраслью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полезных ископаемых и их значение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 природный газ дают основную часть энергии для промышленности, транспорта и электроэнергетики. Их добыча особенно важна там, где спрос на топливо стабильно высок и есть развитая инфраструктура.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Фосфориты, соль, известняк, алмазы и строительные материалы не всегда заметны, но необходимы для сельского хозяйства, химии, ювелирной отрасли и строительства. Без них многие производственные цепочки не могут работать полноценно.
</a:t>
            </a:r>
            <a:endParaRPr lang="en-US" sz="991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металлы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Литий и никель приобрели особое значение из-за аккумуляторов, электромобилей и систем накопления энергии. Именно такие ресурсы сегодня сильнее всего связывают добычу с технологическими изменениями в мире.
</a:t>
            </a:r>
            <a:endParaRPr lang="en-US" sz="991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руда, медные, никелевые и алюминиевые руды лежат в основе металлургии. Из них получают материалы для строительства, машин, проводов, оборудования и множества изделий повседневного и промышленного назначения.
</a:t>
            </a:r>
            <a:endParaRPr lang="en-US" sz="9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ранжирование по данным USGS Mineral Commodity Summaries, IEA и World Mining Data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 не один вид сырья, а общий масштаб добывающей базы стран. Это помогает увидеть, где сосредоточены крупнейшие центры сырьевого производства.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страны с большим внутренним спросом, богатой ресурсной базой и мощной промышленностью. Экспортные позиции усиливаются там, где добыча встроена в транспорт и переработку.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по добыче полезных ископаемых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горнодобывающие районы и природные условия
</a:t>
            </a:r>
            <a:endParaRPr lang="en-US" sz="2382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пустыни и карьеры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крупные месторождения часто разрабатываются открытым способом: огромные карьеры лучше подходят для руд, залегающих близко к поверхности. Сухой климат облегчает круглогодичную работу, а развитые железные дороги и порты ускоряют вывоз сырья на экспорт.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Андийский горный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Андах добыча нередко ведётся на большой высоте, где рельеф сложен, а транспортировка дороже обычного. Зато здесь сосредоточены значительные запасы меди и других руд, поэтому предприятия строят с учётом дефицита воды и перепадов высот.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Сибирь, Канада и Южная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Сибири, Канаде и Южной Африке добывающие районы формируются вокруг крупных бассейнов, где рядом сочетаются ресурсы, энергия и пути вывоза продукции. Холод, удалённость и большая протяжённость коммуникаций делают логистику ключевым фактором себестоимости.
</a:t>
            </a:r>
            <a:endParaRPr lang="en-US" sz="8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0839" y="1394038"/>
            <a:ext cx="404232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стран связана с их геологией и историей освоения недр. Чем сильнее ресурс встроен в экспорт, тем заметнее его влияние на экономику и торговый баланс.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USGS; IEA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страны специализируются на определённых ресурсах и превращают их в экспортное преимущество.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страны по отдельным видам сырья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добыча формирует мировую экономику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приносит экспортную выручку, налоги и занятость, особенно в удалённых районах, где промышленность часто становится главным работодателем и источником развития местной инфраструктуры.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Горнодобыча меняет структуру хозяйства территорий: вокруг месторождений появляются дороги, посёлки, электросети и сервисные услуги, а география ресурсов становится фактором развития регионов.
</a:t>
            </a:r>
            <a:endParaRPr lang="en-US" sz="1031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для целых отраслей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запускает цепочки в металлургии, машиностроении, энергетике, химии и транспорте. Один рудник может обеспечивать работу множества предприятий далеко за пределами своего региона.
</a:t>
            </a:r>
            <a:endParaRPr lang="en-US" sz="1066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цен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мировые цены снижаются, доходы добывающих стран быстро уменьшаются. Это делает сырьевые экономики уязвимыми к внешним шокам и колебаниям спроса.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производственной цепочки в горнодобывающей промышленности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сырья от месторождения до потребителя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структура по обобщённым данным мировой добычи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объёмы обычно приходятся на массовые виды сырья, прежде всего топливо и строительные материалы. При этом стоимость концентрируется в более редких и технологически важных металлах.
</a:t>
            </a:r>
            <a:endParaRPr lang="en-US" sz="1094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добычи и экономическая ценность распределяются по-разному. Масса сырья не всегда означает наибольшую прибыль или стратегическую важность.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мировой добычи по типам ресурсов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75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575" y="1291100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425" y="1291100"/>
            <a:ext cx="300900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меняют отрасль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Буровые установки и самосвалы с автоматическим управлением повышают точность работ и уменьшают влияние человеческого фактора, особенно на крупных и удалённых карьерах.
</a:t>
            </a:r>
            <a:endParaRPr lang="en-US" sz="964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Автоматизированная техника
</a:t>
            </a:r>
            <a:endParaRPr lang="en-US" sz="108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и дистанционный мониторинг помогают отслеживать состояние карьеров, движение техники и изменения рельефа, что важно для планирования и безопасности.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контроль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модели месторождений позволяют точнее оценивать запасы, выбирать оптимальные участки добычи и заранее просчитывать затраты, потери сырья и риски.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3D-моделирование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 контроль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непрерывно измеряют качество руды, нагрузку оборудования и опасные параметры среды. Это помогает быстрее реагировать на отклонения и сокращать аварийные простои.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системы объединяют данные о технике, персонале и производстве. В результате предприятие работает более устойчиво, а решения принимаются быстрее и точнее.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эффективность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Карьеры и шахты: два пути к сырью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выгоден карьер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добыча особенно заметна там, где рудное тело подходит близко к поверхности. Такой способ позволяет работать крупной техникой, быстро вывозить породу и получать большие объемы сырья, но требует масштабной вскрышной выемки и сильно меняет ландшафт.
</a:t>
            </a:r>
            <a:endParaRPr lang="en-US" sz="871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залежи и шахтная добыча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полезное ископаемое залегает на большой глубине, используют подземные шахты и сложную систему выработок. Такой вариант дороже и опаснее, зато позволяет извлекать сырье там, где карьер уже невозможен, а поверхность необходимо сохранить от чрезмерного разрушения.
</a:t>
            </a:r>
            <a:endParaRPr lang="en-US" sz="8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по материалам UNEP, IEA и World Bank; 2023–2024 гг. Данные на диаграмме — условная нормализованная шкала.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нагрузку дают угольные проекты и энергоемкое обогащение руд, особенно там, где используется много воды и электроэнергии.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Ущерб складывается из нескольких факторов сразу, поэтому эффективны только комплексные меры: экономия ресурсов, контроль выбросов и обязательная рекультивация.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добычи на экологию и климат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Горнодобыча дает занятость не только на самом предприятии, но и в транспорте, ремонте, торговле и услугах. Для удаленных районов это часто становится главным источником дохода.
</a:t>
            </a:r>
            <a:endParaRPr lang="en-US" sz="1134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месторождения обычно ускоряет строительство дорог, линий электропередачи, жилья и социальных объектов. Вместе с этим возрастает нагрузка на местные бюджеты и системы управления.
</a:t>
            </a:r>
            <a:endParaRPr lang="en-US" sz="1024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Переселение, конфликт за землю и загрязнение воздуха и воды могут ухудшать качество жизни жителей. Особенно уязвимы поселения, расположенные рядом с карьером, хвостохранилищем или транспортным узлом.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Смягчить последствия помогают соглашения с общинами, прозрачное распределение налогов и строгие нормы безопасности труда. Без доверия между компанией, государством и жителями устойчивое развитие региона невозможно.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для регионов добычи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13" y="1808050"/>
            <a:ext cx="3945674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Mining Data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крупнейшие горнодобывающие страны по ресурсной базе, инфраструктуре и ограничениям развития.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сочетают сырьевые запасы с транспортом и переработкой, но у каждого региона есть собственный узкий предел роста: расстояния, вода, издержки или экология.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стороны ведущих регионов добычи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Электромобили, сети и накопители энергии уже увеличивают спрос на медь, литий, никель и кобальт. Эти металлы становятся стратегическими для промышленности нового типа.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ветровой и солнечной энергетики усиливает потребность в сырье для кабелей, аккумуляторов и электрооборудования. Добыча смещается к более сложным, но более ценным видам минералов.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еще долго останется важным источником энергии в ряде стран Азии. Поэтому энергопереход не отменяет горнодобычу, а меняет ее структуру и географию.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Горнодобыча и энергетический переход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инвестиционного проекта в горнодобыче и основные угрозы на каждом этапе.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проекта и ключевые риски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Геополитика сырья и цепочки поставок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Редкоземельные металлы, литий, никель и кобальт стали стратегическими ресурсами. Именно они нужны для аккумуляторов, электроники и технологий, которые определяют промышленную мощь стран.
</a:t>
            </a:r>
            <a:endParaRPr lang="en-US" sz="1111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поставок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предприятий важны не только запасы, но и надежность логистики, порты, железные дороги и политическая предсказуемость. Один сбой в цепочке способен замедлить целые отрасли.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стремятся диверсифицировать импорт, развивать переработку внутри страны и создавать запасы сырья. Так снижается зависимость от одного региона и растет экономическая устойчивость.
</a:t>
            </a:r>
            <a:endParaRPr lang="en-US" sz="1134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на пути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ограничения, санкции и торговые споры могут быстро изменить цену и доступность металлов. В результате компании и государства начинают искать альтернативные маршруты и поставщиков.
</a:t>
            </a:r>
            <a:endParaRPr lang="en-US" sz="11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сценарии IEA и оценки рынка критических минералов; 2023–2024 гг. Значения — нормализованный индекс, 2024 = 100.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прирост ожидается в сегментах, связанных с батареями, сетями и электроникой. Рост будет неравномерным: одни металлы станут значительно дефицитнее других.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смещается к сырью для электрификации и цифровой экономики, поэтому именно литий, медь и никель становятся ключевыми для будущих инвестиций.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спроса на сырье до 2030-х годов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водооборот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воды снижает нагрузку на реки и подземные горизонты. Это особенно важно в засушливых районах, где добыча конкурирует с сельским хозяйством и бытовым водоснабжением.
</a:t>
            </a:r>
            <a:endParaRPr lang="en-US" sz="1055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отходами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хвостов и повторное использование вскрышных пород позволяют сократить объемы отвалов. Одновременно уменьшается риск загрязнения почв, рек и подземных вод.
</a:t>
            </a:r>
            <a:endParaRPr lang="en-US" sz="1118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выбросы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метановых выбросов, повышение энергоэффективности и внедрение возобновляемых источников делают производство менее затратным и уменьшают климатический след предприятия.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карьеров, посадка растений и формирование безопасного рельефа помогают вернуть земле хозяйственную или природную ценность. Без этого добыча оставляет долгосрочный экологический ущерб.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практики в современной добыче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определяет индустриальное будущее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Горнодобыча остается опорой мировой экономики: она обеспечивает энергию, металлы и материалы для промышленности, а ее устойчивость все больше зависит от технологий, экологии и надежных цепочек поставок.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2026-06-03T02:12:46Z</dcterms:created>
  <dcterms:modified xsi:type="dcterms:W3CDTF">2026-06-03T02:12:46Z</dcterms:modified>
</cp:coreProperties>
</file>