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C: Case studies в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studies учат анализировать реальные ситуации и говорить о них по-английски.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study: английский через реальные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помогает изучать ситуацию с проблемой, фактами и результатом. На уроке английского это удобный формат для тем, близких подросткам: школа, здоровье, онлайн-поведение, путешествия и командная работа.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хороший case study на уроке английского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Проблема и факты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формулируется problem и приводятся точные facts: числа, короткие наблюдения, цитаты или примеры. Для 9 класса особенно полезны простые данные, которые легко сравнивать.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задаются background information: где и когда произошла ситуация, кто в ней участвовал и что именно стало отправной точкой. Без этого текст трудно понять и обсудить.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Действия и 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описываются actions или possible solutions. Ученики учатся видеть несколько путей решения и объяснять, почему один вариант оказался разумнее другого.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Результат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показывается result и делается conclusion. Такой формат помогает использовать английский язык для причин, сравнения, оценок и короткого личного мнения.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case study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чтения фактов к собственному выводу на английском языке.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школьная столовая и пищевые отходы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школе ежедневно выбрасывали до 18 kg of food. Ученики часто оставляли еду из-за больших порций и того, что меню было слишком однообразным.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месяц отходов стало заметно меньше, а ученики чаще говорили, что обед им подходит. Решение оказалось простым, но основанным на реальных ответах класса.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показывает, как школьная проблема может быть решена через feedback, пробные изменения и проверку результата. Для урока английского здесь много полезной лексики о еде и школе.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опроса в столовой сделали smaller portions и предложили 2–3 meal options. Это помогло учесть разные вкусы и снизить количество недоеденной еды.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monitoring data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данные до и после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отходы, порции и участие учеников после обновления меню.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изменения, основанные на мнении учеников, дали заметный результат уже через месяц.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школа собрала мнения учеников, решение стало точнее. Именно сочетание survey, smaller portions и выбора блюд помогло быстро увидеть улучшение.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приняли участие в опросе, поэтому изменения в меню опирались на реальные ответы класса.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monitoring data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monitoring data; 1 month observation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сокращение пищевых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изменения вводились постепенно: сначала обновили порции, затем проверили результат и только после этого закрепили новые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учеников совпал со снижением отходов: чем активнее feedback, тем заметнее улучшение.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экранное время и сон подростков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9 классе 9 из 20 учеников проводили с телефоном больше четырёх часов в день. Особенно часто это происходило вечером, когда экран заменял отдых и подготовку ко сну. Учителя заметили, что утром таким ученикам было труднее включаться в урок.
</a:t>
            </a:r>
            <a:endParaRPr lang="en-US" sz="75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перед сном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попробовал правило: не пользоваться телефоном за час до сна. Вместо этого ученики читали, собирали вещи на следующий день или просто отдыхали без экрана. Через некоторое время многие стали спать дольше и чувствовать себя спокойнее вечером.
</a:t>
            </a:r>
            <a:endParaRPr lang="en-US" sz="738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привычка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введения правила сон в среднем увеличился примерно на час. Утром подростки реже жаловались на усталость и лучше концентрировались на заданиях. Этот пример показывает, как одна небольшая привычка может повлиять на самочувствие весь учебный день.
</a:t>
            </a:r>
            <a:endParaRPr lang="en-US" sz="7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утром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observation data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связь экранного времени и качества сна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два периода: до правила и после него. На уроке можно обсудить, как вечерние привычки влияют на здоровье и внимание утром.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экранное время снизилось, сон стал длиннее, а утренняя концентрация — лучше.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63" y="1617079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изменить привычки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правило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«без телефона за час до сна» дало ученикам понятную границу. Когда условие было одинаковым для всех, стало легче заметить, как вечерние привычки влияют на самочувствие и режим.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помогали соблюдать договорённость и напоминали о ней дома. Такая поддержка особенно важна для подростков, потому что привычка закрепляется быстрее, если её соблюдают не только в школе, но и вечером.
</a:t>
            </a:r>
            <a:endParaRPr lang="en-US" sz="1103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экрана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телефона ученики выбирали чтение, домашние задания, короткую прогулку или подготовку к следующему дню. Эти занятия заполняли вечер спокойно и снижали желание снова брать устройство в руки.
</a:t>
            </a:r>
            <a:endParaRPr lang="en-US" sz="1113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недели режима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появился у тех, кто следовал новому распорядку не меньше трёх недель. За это время стало легче засыпать, а утром ученики чаще чувствовали себя собранными и бодрыми.
</a:t>
            </a:r>
            <a:endParaRPr lang="en-US" sz="1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мусор в парке после городского мероприятия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в парке оставалось около 120 kg of rubbish. Это создавало неприятный вид, мешало прогулкам и показывало, что одной уборки после мероприятия было недостаточно.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мусор копился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Проблему усиливали большое число посетителей и нехватка контейнеров в отдельных зонах. Из-за этого отходы скапливались неравномерно, а часть территории оставалась без удобных мест для сбора мусора.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сделали волонтёры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разделила парк на sections, добавила extra bins и провела повторный обход территории. Такой порядок помог не только убрать мусор, но и проверить, где отходы появлялись снова.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два месяца на субботниках мусора стало на 30% меньше. Кейс показывает, что заметный результат появляется, когда действия планируют по зонам и проверяют их эффективность повторно.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путь к более чистому парку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местная проблема превращается в понятный план действий и проверки результата.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63660"/>
            <a:ext cx="4339200" cy="2227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кто участвовал и что сделал каждый участник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роли участников местного проекта и то, как вклад каждого из них помог сделать парк чище и снизить повторное загрязнение.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появился, когда разные участники выполняли свои задачи одновременно и регулярно. Школьный вклад усилил информационную часть проекта.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community project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трёх case studies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факты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работу начинали со сбора данных: считали отходы, измеряли сон или фиксировали количество мусора. Это делало ситуацию понятной и помогало обсуждать её без догадок.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вариантов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сравнивали несколько решений и выбирали наиболее удобное. Такой подход учит видеть не только проблему, но и способы её изменить, используя простые и понятные шаги.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изменений снова смотрели на числа и сравнивали их с началом. Когда результат можно измерить, становится легче понять, сработало решение или нужно пробовать другое.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обсуждение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59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case study помогает говорить по-английски о причинах, действиях и последствиях. Поэтому один и тот же формат развивает и язык, и умение рассуждать по делу.
</a:t>
            </a:r>
            <a:endParaRPr lang="en-US" sz="12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трёх case studies раздела Part C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трёх case studies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разные по природе изменения, но все они были замечены через простое сравнение до и после вмешательства.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улучшения связаны с понятными правилами и регулярной проверкой. Даже небольшой шаг даёт результат, если его можно измерить.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делают case study слабым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опирается лишь на личные впечатления, он не показывает реальную картину. Без фактов, чисел и примеров case study превращается в обычный рассказ.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причинах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всё, что произошло рядом по времени, является причиной изменений. Важно отличать настоящую причину от совпадения и проверять выводы по нескольким признакам.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анализ всегда показывает before-and-after comparison. Если не видно, что было сначала и что стало потом, невозможно оценить, помогло ли решение.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собирают слишком недолго, трудно понять, изменилось ли что-то на самом деле. Хороший case study требует времени, чтобы увидеть устойчивый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case study начинается с чтения короткой истории, где есть факты, герои и проблема. Ученики ищут важные детали, а затем объясняют, почему ситуация развивалась именно так. Это превращает чтение в осмысленную работу, а не просто в поиск слов.
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становится задачей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класс обсуждает, что можно было сделать по-другому, и сравнивает варианты решения. В таком разговоре английский язык становится инструментом для диалога, а не только предметом для запоминания правил. Ученики учатся слушать и отвечать точно.
</a:t>
            </a:r>
            <a:endParaRPr lang="en-US" sz="604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разговор нужен по делу
</a:t>
            </a:r>
            <a:endParaRPr lang="en-US" sz="1285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формат полезен и вне урока, потому что учит замечать связь между привычками и результатом. Подросток начинает проще оценивать школьные правила, поездки, безопасность в интернете и работу в команде, а потом делать более взвешенный выбор.
</a:t>
            </a:r>
            <a:endParaRPr lang="en-US" sz="622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вывод помогает в жизни
</a:t>
            </a:r>
            <a:endParaRPr lang="en-US" sz="1253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case studies помогают на уроке английского и в 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case study notes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анализа case study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помогает быстро разобрать ситуацию по шагам: от фактов до короткого вывода о том, почему решение оказалось удачным или нет.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пять частей заполнены, анализ получается полным и понятным. Такой чеклист помогает говорить и писать по-английски более точно.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studies делают английский язык полезным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studies учат читать, сравнивать и объяснять реальные ситуации простыми словами. Они показывают, что факты, действия и результат помогают говорить по-английски точно, уверенно и по делу.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2026-05-31T12:30:12Z</dcterms:created>
  <dcterms:modified xsi:type="dcterms:W3CDTF">2026-05-31T12:30:12Z</dcterms:modified>
</cp:coreProperties>
</file>