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биогеоценоз: общая рамка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человека и баланс природы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изменяет наследственные признаки в интересах человека, а биогеоценоз показывает, как природные связи удерживают устойчивость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темы одной биологии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селекция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изучает создание и улучшение сортов растений, пород животных и штаммов микроорганизмов. Её практическая задача — получить организмы с признаками, полезными человеку и хозяйству.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селекционера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селекции — более высокая продуктивность при сохранении качества. Для растений важны урожай и устойчивость к засухе, для животных — здоровье и продуктивность, для микроорганизмов — выход нужного вещества.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опирается на наследственную изменчивость и отбор. Без разнообразного исходного материала невозможно найти удачные сочетания признаков и закрепить их в новых формах.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селекции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лучших особей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сохраняет особей, у которых проявляются хозяйственно ценные признаки. Остальные формы постепенно исключаются из дальнейшей работы как менее перспективные.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основан на внешнем сходстве и общем уровне признаков. Его удобно применять, когда нужно быстро выделить группу близких по качеству особей.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точнее: оценивают не только сам организм, но и его потомство. Так проверяют, наследуется ли полезный признак устойчиво.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селекции возрастает при большом исходном разнообразии. Чем шире выбор форм, тем выше шанс найти сочетание признаков, отвечающее цели селекционера.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селекции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направлена на урожайность, качество продукции и устойчивость к неблагоприятным условиям. Она даёт сорта с более высоким сбором, лучшей лёжкостью и устойчивостью к болезням.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 связана с молочной, мясной, шерстной и яичной продуктивностью. При этом учитывают здоровье, плодовитость, приспособленность к содержанию и качество потомства.
</a:t>
            </a:r>
            <a:endParaRPr lang="en-US" sz="1195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создаёт штаммы для пищевой, фармацевтической и промышленной продукции. Такие штаммы должны быстро размножаться и стабильно синтезировать нужные вещества.
</a:t>
            </a:r>
            <a:endParaRPr lang="en-US" sz="11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новый исходный материал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два пути получения наследственного разнообразия и последующий выбор перспективных форм.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биотехнологическая селекция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позволяют выращивать отдельные клетки и ткани вне целого организма. Это ускоряет получение нужных форм и помогает сохранять ценные генотипы в контролируемых условиях.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
</a:t>
            </a:r>
            <a:endParaRPr lang="en-US" sz="113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даёт много одинаковых растений из небольшого фрагмента ткани. Метод особенно полезен, когда требуется быстро получить здоровый и однородный посадочный материал.
</a:t>
            </a:r>
            <a:endParaRPr lang="en-US" sz="984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ДНК-маркеры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ДНК-маркеры помогают находить нужные наследственные признаки ещё до полного развития растения или животного. Это сокращает время отбора и делает его более точным.
</a:t>
            </a:r>
            <a:endParaRPr lang="en-US" sz="1022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отбора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методы снижают зависимость от долгого полевого испытания. Селекционер быстрее выделяет перспективные линии и работает с более предсказуемым результатом.
</a:t>
            </a:r>
            <a:endParaRPr lang="en-US" sz="9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растений: цели и результаты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ориентирована прежде всего на увеличение урожайности и надёжности результата. Для этого отбирают формы, которые лучше используют свет, воду и питательные вещества.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важны качество и сохранность урожая. Поэтому ценятся сорта, у которых зерно, плоды или клубни дольше хранятся и легче переносят перевозку.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Жизнеспособность в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 — устойчивость к стрессам и болезням. Именно она делает новые сорта более надёжными в условиях засухи, холода и инфекционного давления.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примеры результатов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продуктивность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особенно ценят молочную, мясную, яичную и шерстную продуктивность. Селекция позволяет усиливать именно тот признак, который важен для конкретной породы или линии.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результат селекции — специализированные молочные породы коров и мясные линии птицы. Такие формы дают больший выход продукции при рациональном содержании.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Шерстная продуктивность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овцеводства важны настриг и качество шерсти. Селекция помогает сочетать эту продуктивность с выносливостью, хорошим здоровьем и приспособленностью к климату.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отборе обязательно учитывают плодовитость и качество потомства. Без этих признаков высокая продуктивность отдельной особи не обеспечивает долгосрочного селекционного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продуктов, для которых особенно важны селекционные штаммы: пищевые, лекарственные и ферментные.
</a:t>
            </a:r>
            <a:endParaRPr lang="en-US" sz="1188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штаммы ценятся не только за продуктивность, но и за стабильность свойств при многократном культивировании.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«Селекция микроорганизмов»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селекции напрямую связаны с потребностями человека
</a:t>
            </a:r>
            <a:endParaRPr lang="en-US" sz="1364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задачи — повысить урожайность, улучшить качество продукции и усилить устойчивость организмов к болезням и неблагоприятным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«Селекция»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«биогеоценоз» и «экосистема» показывают взаимосвязь живого и неживого
</a:t>
            </a:r>
            <a:endParaRPr lang="en-US" sz="1381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термина описывают одну природную систему, где организмы и среда рассматриваются как единое целое.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«Экосистема»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970939"/>
            <a:ext cx="3934500" cy="943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включает неживые факторы среды и живые группы организмов, которые образуют устойчивый обмен веществ и 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живые организмы в экосистеме неразделимы: первая задаёт условия, а вторые обеспечивают круговорот веществ.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экосистемы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«Строение экосистемы»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через роли организмов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превращения вещества в экосистеме и возврат минеральных соединений в среду.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цепь питания показывает один путь передачи энергии, а сеть — множество связей между видами. В природе именно сети делают сообщество устойчивее.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связей между видами, тем меньше зависимость экосистемы от одного пищевого источника и тем выше её устойчивость.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и сети питания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теме «Цепи и сети питания»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 экосистеме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однонаправленный поток энергии и замкнутый круговорот веществ в экосистеме.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пространство биогеоценоза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обычно состоит из нескольких ярусов: кроны деревьев, кустарники, травы и мхи. Каждый уровень получает разное количество света, поэтому виды распределяются по высоте неслучайно.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сообщества есть микроместа с разной влажностью, освещённостью и температурой. Они позволяют соседствовать видам, которым нужны разные условия, и повышают общее разнообразие экосистемы.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биогеоценоза не всегда видны сразу, но они определяются сменой доминирующих видов и условий среды. Особенно заметно это на переходах между лесом, лугом и водоёмом.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ярусы приспособлены к недостатку света: у них крупные листья, теневыносливость и высокая чувствительность к влаге. Это пример приспособленности организмов к пространственной структуре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 времени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оживление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усиливаются освещённость и фотосинтез, активизируются размножение, рост растений и питание животных. Сообщество быстро реагирует на потепление и изменение длины дня.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максимум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биогеоценоз достигает наибольшей активности: питание, опыление и образование плодов идут особенно интенсивно. Связи между видами становятся наиболее разнообразными.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затухание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уменьшается приток тепла и света, снижается активность многих организмов, а часть животных готовится к зиме. Виды меняют поведение и способы питания.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
</a:t>
            </a:r>
            <a:pPr algn="ctr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нарушения, например пожара или вырубки, начинается сукцессия — последовательная смена сообществ. Сначала поселяются неприхотливые виды, затем формируется более устойчивое сообщество.
</a:t>
            </a:r>
            <a:endParaRPr lang="en-US" sz="10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экосистемы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Распашка, вырубка и строительство меняют почвы, водный режим и местообитания организмов. Поэтому важно оценивать не только пользу хозяйственной деятельности, но и её долгосрочные последствия.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 видами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видов может быть полезной, но иногда приводит к вытеснению местных организмов и нарушению пищевых связей. Без учёта условий экосистемы такой перенос становится рискованным.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агроценозов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Агроценозы дают высокий урожай, однако обычно менее устойчивы, чем природные сообщества. Их стабильность зависит от чередования культур, сохранения почвенного плодородия и защиты полезных организмов.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опылителей, почвенных организмов и лесных полос помогает поддерживать урожай и уменьшать эрозию. Это практический пример того, как знание биогеоценоза работает на благо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селекции к устойчивому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даёт человеку новые сорта, породы и штаммы, а знание биогеоценозов помогает не разрушать основу жизни — почвы, сообщества и круговорот веществ. Устойчивое будущее строится на их совместном понимании.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2026-07-25T22:58:57Z</dcterms:created>
  <dcterms:modified xsi:type="dcterms:W3CDTF">2026-07-25T22:58:57Z</dcterms:modified>
</cp:coreProperties>
</file>