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гостях у Учёного Кота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сказок, книг и чудес вместе с Учёным Котом.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Пушкина к сказке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Учёного Кота пришёл из русских сказок и пушкинского Лукоморья. У зелёного дуба он встречает читателя, открывая вход в мир чудес, загадок и удивительных историй, которые легко запоминаются детям и взрослым.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сказочный Кот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пушистый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Учёного Кота часто рисуют крупным, мягким и очень заметным. Такой облик сразу создаёт ощущение важности, уюта и сказочного спокойствия, будто перед нами не просто кот, а настоящий хранитель историй.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глаза обычно смотрят внимательно и уверенно. Художники подчёркивают, что этот герой всё замечает, многое знает и словно готов в любой момент рассказать новую сказку или интересный секрет.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Котом часто изображают книгу, очки, перо или золотую цепь. Эти детали помогают узнать героя сразу и напоминают, что он связан с учением, чтением и волшебным миром литературы.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дуб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рисунках Учёный Кот сидит у могучего дуба. Этот образ делает его ещё более узнаваемым и подчёркивает связь героя с пушкинским Лукоморьем и сказочным началом истории.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Учёный Кот отличается от обычного кота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кот мяукает, а Учёный Кот говорит и ведёт рассказ. Благодаря этому он становится не просто персонажем, а проводником в сказочный мир, где каждое слово звучит особенно.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знает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будто помнит множество сказок и загадок. Он не спешит, а спокойно приглашает слушателя остановиться, прислушаться и открыть для себя новые чудеса через чтение и воображение.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хранит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ум, доброта и рассудительность. Учёный Кот не поучает строго, а мягко подсказывает, как важно быть внимательным, любознательным и уважать книгу.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чуть смешной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Кот выглядит очень серьёзно, в нём есть добрый юмор. Именно это делает героя живым и близким: он важный, но не скучный, мудрый, но не строгий.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зовёт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словно приглашает открыть книгу и отправиться в путь. С ним чтение кажется не заданием, а увлекательным приключением, где хочется узнать, что будет дальше.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Лукоморье — сказочное место начала чудес
</a:t>
            </a:r>
            <a:endParaRPr lang="en-US" sz="312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дуб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Могучий дуб у моря — один из самых известных образов русской литературы. Он сразу создаёт ощущение древности, силы и тайны, будто охраняет вход в сказочное пространство.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Лукоморье связано с морем, а значит, с далёким, необычным и немного загадочным миром. Такое место не похоже на обычную карту и сразу настраивает на чудесную историю.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страж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рядом с дубом сидит Учёный Кот. Он кажется сторожем сказок, который знает, кому можно открыть дорогу в чудеса, а кому стоит ещё немного пофантазировать.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волшебства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становится ясно: впереди будут удивительные события. Лукоморье вводит читателя в сказку мягко и красиво, а Учёный Кот помогает сделать этот переход особенно запоминающимся.
</a:t>
            </a:r>
            <a:endParaRPr lang="en-US" sz="10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Учёный Кот ведёт читателя в сказку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пушкинский образ открывает путь от встречи к чтению и чудесам.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живут рядом с ним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Учёным Котом появляются русалки, лешие и другие волшебные существа. Они создают ощущение, что весь мир сказок собрался в одном месте и готов удивлять читателя.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пушкинском мире можно встретить Бабу-ягу, Кощея, богатырей и других героев, известных по народным сказкам. Их присутствие делает историю яркой и очень богатой по содержанию.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 сказке особенный: кто-то смешной, кто-то страшный, а кто-то добрый и смелый. Благодаря этому чтение становится похожим на встречу с целой сказочной компанией.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герои пришли из разных историй, в пушкинском образе они соседствуют рядом. Это помогает увидеть, насколько разнообразны русские сказки и как интересно они могут переплетаться.
</a:t>
            </a:r>
            <a:endParaRPr lang="en-US" sz="12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быстро запоминают этого героя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похож на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не кажется пугающим. Он добрый, спокойный и немного важный, как мудрый друг, который всегда готов подсказать, где спряталось самое интересное сказочное чудо.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серьёзности есть лёгкая смешинка. Такой герой запоминается легко, потому что детям нравится, когда в сказке мудрость соседствует с добрым и весёлым характером.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связан с уютом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книга, дуб и море вместе создают тёплую сказочную картину. Она выглядит знакомо и безопасно, поэтому ребёнок быстро узнаёт героя и хочет встретиться с ним снова.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чтение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словно открывает дверь в приключение. Когда он появляется, чтение перестаёт быть скучным и становится похожим на игру, в которой хочется узнать продолжение.
</a:t>
            </a:r>
            <a:endParaRPr lang="en-US" sz="10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строки, которые легко узнать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строки о Коте начинаются словами «У лукоморья дуб зелёный...». Они звучат торжественно и плавно, поэтому их легко услышать, запомнить и повторить.
</a:t>
            </a:r>
            <a:endParaRPr lang="en-US" sz="1220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строках есть особый ритм, который делает их похожими на песенку. Именно поэтому дети быстро запоминают их на слух и с удовольствием читают вслух.
</a:t>
            </a:r>
            <a:endParaRPr lang="en-US" sz="1280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Стихотворное вступление помогает узнать Пушкина сразу. Через него школьники знакомятся с красотой русского языка и понимают, как поэт умеет рисовать сказку словами.
</a:t>
            </a:r>
            <a:endParaRPr lang="en-US" sz="12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3660" y="2571150"/>
            <a:ext cx="25625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как символ знаний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напоминает, что книга может быть интересной и весёлой. Он словно показывает: читать — значит отправляться в маленькое приключение, полное открытий и чудес.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Учёного Кота часто изображают в книгах, рисунках и спектаклях. Он вдохновляет детей придумывать, рисовать, инсценировать сказки и по-новому смотреть на знакомые истории.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помогает задавать вопросы и искать ответы. Его образ учит не бояться нового, а с интересом рассматривать сказки, слова и всё, что связано с учёбой.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Учёный Кот помогает обсуждать сказки и запоминать героев. С ним школьный разговор становится живее, добрее и гораздо интереснее для каждого ученика.
</a:t>
            </a:r>
            <a:endParaRPr lang="en-US" sz="8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Учёный Кот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героя раскрываются последовательно: от первого впечатления до тёплого приглашения в сказку и чтение.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хранитель сказки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одних иллюстрациях Учёный Кот выглядит как настоящий сторож сказочного мира: крупный, пушистый, с серьёзным взглядом и спокойной посадкой. Рядом художники часто рисуют дуб, книгу или цепь, чтобы сразу передать его особую роль.
</a:t>
            </a:r>
            <a:endParaRPr lang="en-US" sz="1161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 добрый мудрец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герой может улыбаться, прищуриваться или слегка удивляться, но его умный взгляд остаётся узнаваемым. Даже в весёлом образе он сохраняет важность, будто знает больше других и готов поделиться тайной.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силуэт в разных книгах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детских книг показывают Кота по-разному: то более сказочным, то почти домашним, то очень величавым. Однако у него всегда есть особая осанка и настроение чудес, поэтому дети легко узнают героя снова и снова.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в рисунках и мультфильмах
</a:t>
            </a:r>
            <a:endParaRPr lang="en-US" sz="34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хорошие качества показывает этот герой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Учёного Кота вызывает желание задавать вопросы и узнавать новое без страха. Он показывает, что умный герой может быть мягким, спокойным и очень дружелюбным.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хранит сказочные сюжеты и как будто помнит их все. Через него легко говорить о том, как важно запоминать прочитанное и бережно относиться к словам.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напоминает, что книга — это не скучное занятие, а путь к удивительным историям. С ним чтение становится похожим на маленькое приключение с добрым проводником.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будто учит замечать детали: дуб, море, цепь, слова и поступки героев. Такая наблюдательность помогает лучше понимать сказку и не пропускать важные события.
</a:t>
            </a:r>
            <a:endParaRPr lang="en-US" sz="10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читатели впервые познакомились с Лукоморьем и Учёным Котом, который умеет быть серьёзным и немного смешным одновременно.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поэма «Руслан и Людмила»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первой публикации вступления к поэме «Руслан и Людмила».
</a:t>
            </a:r>
            <a:endParaRPr lang="en-US" sz="21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на уроке литературного чтения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Учёного Кота помогает сделать чтение выразительным. Ученики могут читать его слова с нужной интонацией, а затем обсуждать, почему герой звучит так уверенно и спокойно.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в 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подходит для небольших инсценировок и викторин. Дети легко включаются в игру, потому что персонаж знакомый, добрый и сразу настраивает на сказочное настроение.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проще повторять названия сказок, имена персонажей и волшебные предметы. Учитель может предложить ребятам искать в тексте знакомые детали и называть их по памяти.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 и придумываем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ученики могут нарисовать Учёного Кота или придумать ему новый рассказ. Такое задание развивает фантазию и помогает лучше понять образ героя.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через этого героя
</a:t>
            </a:r>
            <a:endParaRPr lang="en-US" sz="26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знакомства с Учёным Котом к первым литературным открытиям школьников.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Учёного Кота остаётся любимым
</a:t>
            </a:r>
            <a:endParaRPr lang="en-US" sz="292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впервые узнают героя во вступлении к «Руслану и Людмиле». Образ сразу запоминается благодаря Лукоморью, дубу и ощущению сказочного чуда.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Учёный Кот становится знакомым персонажем на уроках литературы. Его образ помогает детям легче входить в мир Пушкина и обсуждать сказочные детали.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Кот живёт в рисунках, спектаклях, мультфильмах и праздниках. Он остаётся любимым, потому что соединяет знание, юмор и тёплое приглашение в сказку.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ассоциации вызывает Учёный Кот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вспоминается чтение, страницы и истории, которые хочется слушать до конца. Герой словно сидит рядом и подсказывает, что в книге спрятано много чудес.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море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зелёного дуба у моря делает сказку очень яркой и просторной. Эти детали создают ощущение древнего, красивого и немного таинственного мира.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воспринимается как спокойный собеседник, который не торопит и не пугает. Его голос будто зовёт слушать, размышлять и задавать вопросы.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этим героем обычные вещи кажутся волшебными. Даже простое слово может зазвучать особенно, если его произносит сказочный мудрец.
</a:t>
            </a:r>
            <a:endParaRPr lang="en-US" sz="1070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свою сказочность, Кот вызывает тёплое чувство уюта. Он напоминает о тихом вечере, любимой книге и приятном ожидании новой истории.
</a:t>
            </a:r>
            <a:endParaRPr lang="en-US" sz="10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образа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Учёного Кота видно, что сказка — это не только чудеса, но и повод внимательно наблюдать, сравнивать и делать первые выводы.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напоминает о звучности пушкинских строк и о том, как важно бережно слушать русский язык. Красивое слово помогает лучше почувствовать настроение истории.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встречает Учёного Кота, чтение перестаёт быть просто заданием. Оно становится маленьким открытием, где каждый новый персонаж приносит удивление.
</a:t>
            </a:r>
            <a:endParaRPr lang="en-US" sz="1133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помогает полюбить книги надолго. Он показывает, что чтение может быть тёплым, весёлым и очень интересным для каждого.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проводник в мир книг
</a:t>
            </a:r>
            <a:endParaRPr lang="en-US" sz="3537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Кот остаётся добрым проводником в мир сказок, знаний и пушкинского слова. Он помогает детям видеть в чтении не обязанность, а увлекательное путешествие.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2026-05-27T14:17:44Z</dcterms:created>
  <dcterms:modified xsi:type="dcterms:W3CDTF">2026-05-27T14:17:44Z</dcterms:modified>
</cp:coreProperties>
</file>