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в Западной Европе: новая картина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средневековых представлений к гуманизму и светской культуре.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выросло из кризисов XIV века, но его ускорили города, торговля, банковское дело и меценатство. Именно в этой среде возник спрос на образование, искусство и новые способы осмысления человека и 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пороге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как идейная основа эпохи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утверждал ценность личности, разума и достоинства человека. Образование рассматривалось как путь к свободному мышлению, нравственному выбору и активному участию в жизни общества.
</a:t>
            </a:r>
            <a:endParaRPr lang="en-US" sz="116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античности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обращались к текстам Цицерона, Вергилия и Платона, чтобы точнее понимать язык, историю и мораль. Античность стала не образцом подражания, а источником для нового культурного поиска.
</a:t>
            </a:r>
            <a:endParaRPr lang="en-US" sz="123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 его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одним из первых связал изучение античных авторов с личным духовным опытом. Его творчество укрепило интерес к индивидуальности, внутреннему миру и исторической памяти.
</a:t>
            </a:r>
            <a:endParaRPr lang="en-US" sz="1154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мысль и достоинство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Роттердамский и Пико делла Мирандола развивали представление о человеке как о существе, способном к саморазвитию. Их идеи поддерживали уважение к критике, знаниям и интеллектуальной самостоятельности.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главный центр раннего Возрождения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Города-соперники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Флоренция, Венеция, Рим и Милан развивались как самостоятельные культурные центры. Их конкуренция за престиж, художников и архитекторов ускоряла обновление искусства и общественной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Медичи и меценатство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семьи, прежде всего Медичи, направляли средства на храмы, дворцы, библиотеки и мастерские. Такая поддержка позволяла художникам и ученым работать не только по заказу, но и в поиске новых идей.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сохраняла видимые следы римского наследия, поэтому интерес к античным формам возникал здесь особенно естественно. Архитекторы и гуманисты воспринимали древность как живой источник культурного обновления.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торговля и банковское дело создали слой состоятельных горожан, заинтересованных в престиже, образовании и красоте городской среды. Это сделало культуру важной частью экономической и политической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Возрождения в Западной Европе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культурное обновление шло неравномерно: одни регионы задавали художественные модели, другие — развивали отдельные направления и жанры.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оставалась ведущим очагом, но вклад остальных стран сделал Возрождение общеевропейским явлением.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историографии; условная схема для визуализации.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и открытие перспективы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XV века стремились передавать пространство так, чтобы изображение казалось убедительным и логичным. Это потребовало точного построения композиции и внимательного отношения к точке зрения зрителя.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Мазаччо, Брунеллески и Леон Баттиста Альберти связаны с разработкой перспективы, которая позволила создавать иллюзию глубины. Благодаря ей сцена на картине стала выглядеть как реальное пространство.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мера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анатомии и пропорциям усилил внимание к телу, жесту и выражению лица. В искусстве человек стал восприниматься как самостоятельная личность, а не только как религиозный символ.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 объем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приемы помогли точнее передавать свет, тень и трехмерность предметов. В результате живопись и архитектурные изображения стали более выразительными, цельными и убедительными для современников.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Винчи: художник, ученый, изобретатель
</a:t>
            </a:r>
            <a:endParaRPr lang="en-US" sz="2491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«Тайная вечеря»: взгляд на человеческий характер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росписи Леонардо показал не только библейский сюжет, но и сложные реакции людей в момент напряжения. Точность жестов, композиция и психологическая выразительность сделали произведение образцом ренессансной живописи.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«Моны Лизы» к науке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«Мона Лиза» стал символом тонкого анализа человеческого лица и настроения. Леонардо внимательно изучал свет, мимику и движение, соединяя художественное мастерство с исследовательским взглядом на мир.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Возрождение: гармония и совершенство формы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жизнь сосредоточилась в Риме, где папский двор стал крупным заказчиком. Стремление к величию и ясности форм подготовило расцвет Высокого Возрождения.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Юлия II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папе Юлии II искусство получило мощную поддержку. В городе работали Рафаэль, Микеланджело и Браманте, создавая произведения, которые определили идеал эпохи.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художники искали равновесие, масштаб и внутреннюю цельность образа. Их произведения передавали не только красоту формы, но и ощущение человеческого достоинства.
</a:t>
            </a:r>
            <a:endParaRPr lang="en-US" sz="1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мастера Возрождения и их вклад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Европы выдвинули мастеров с непохожими интересами: одни искали гармонию, другие — точность, третьи — новые средства наблюдения и передачи деталей.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не сводится к одному стилю: ее сила в разнообразии художественных задач и методов.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историографии; условная шкала для сравнения вкладов.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Возрождение: реализм и нравственные темы
</a:t>
            </a:r>
            <a:endParaRPr lang="en-US" sz="2395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Нидерландов и Германии особенно внимательно передавали предметы, ткань, интерьер и повседневные жесты. Такая тщательность делала изображение убедительным и близким к реальной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аллегории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Возрождение активно использовало скрытые значения, религиозные сюжеты и аллегорические образы. За внешней точностью здесь нередко стоял сложный разговор о добре, зле и человеческом выборе.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Яна ван Эйка, Иеронима Босха и Питера Брейгеля Старшего часто соединяли наблюдение за жизнью с нравственными намеками. Зритель должен был не только смотреть, но и размышлять.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итальянского акцента на античности, северные мастера чаще обращались к повседневности и религиозной морали. Это придавало их искусству особую строгость, наблюдательность и внутреннюю напряженность.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и Северное Возрождение: сходства и различия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два региональных варианта одной культурной эпохи: общий гуманистический фундамент и разные художественные приоритеты.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имело общие гуманистические истоки, но в Италии и на Севере сложились разные художественные языки и 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историографии по истории Возрождения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Возрождения распространялись по Европе
</a:t>
            </a:r>
            <a:endParaRPr lang="en-US" sz="248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общепринятой исторической последовательности культурного обмена в XV–XVI веках.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 ускорение культурного обмена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Гутенберг создал печатный станок с подвижными литерами. Это сделало производство книг быстрее и дешевле, чем ручное переписывание.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общества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расширило круг читателей, поддержало рост грамотности и укрепило общую интеллектуальную связь между странами Европы.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мастерские распространились по крупным городам Европы. Начали быстрее тиражироваться Библия, античные тексты, учебники и практические сочинения.
</a:t>
            </a:r>
            <a:endParaRPr lang="en-US" sz="1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развитие науки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проверяли выводы через наблюдение природы и практический опыт. Такой подход постепенно ослаблял зависимость знания от авторитета традиции и поощрял критическое мышление.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изучал строение тела на основе вскрытий и уточнил представления о человеческой анатомии. Его работа сделала медицину более точной и эмпирической.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неба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гелиоцентрическую модель, по которой Земля обращается вокруг Солнца. Это стало важным шагом в пересмотре представлений о Вселенной.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Возрождения математика, измерение и опыт начали использоваться шире, чем прежде. Наука становилась более систематической, хотя религиозные представления продолжали сохраняться.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которые принесло Возрождение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затронула не только искусство, но и способы обучения, научного исследования, общения и политической организации европейских обществ.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стали преобразования в искусстве и печати, однако изменения носили комплексный характер и усиливали друг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культуры Возрождения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религиозные противоречия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злоупотреблений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и часть верующих всё чаще осуждали продажу индульгенций, богатство церковной верхушки и нравственный упадок духовенства. Эти настроения подготавливали почву для открытого религиозного спора.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Библии на национальные языки расширяли круг читателей и делали религиозные тексты доступнее. Это усиливало самостоятельность верующего и меняло церковную культуру.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благочестие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оказалась внутренняя вера человека, а не только внешнее соблюдение обрядов. Для многих образованных людей личное чтение Священного Писания становилось особенно важным.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Гуманистическое образование и привычка к критическому анализу помогли возникновению Реформации. Так культурное обновление Возрождения оказалось связано с серьёзными конфессиональными конфликтами.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как символ новой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Флорентийский собор Санта-Мария-дель-Фьоре стал примером того, как архитектура Возрождения соединяла техническое мастерство и идею гармонии. Купол Брунеллески придал городу выразительный силуэт и показал уверенность человека в собственных возможностях.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величие ордера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архитекторы стремились к ясным пропорциям, симметрии и монументальности. Собор Святого Петра воплотил представление о пространстве, где порядок и масштаб подчёркивают духовный и политический авторитет города.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площадь как центр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фасады ренессансных зданий организовывали пространство вокруг человека, а не случайной средневековой застройки. Такой городской образ делал общественную жизнь более упорядоченной и наглядно выражал идеалы эпохи.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Возрождения и образ города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деятели Возрождения и их вклад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литература, искусство, наука и техника вместе формировали интеллектуальный облик эпохи.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развивали не только художники, но и писатели, мыслители и изобретатели; именно их взаимодействие создало целостную культурную эпоху.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Возрождения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общепринятые исторические связи между социально-экономическими причинами и культурными итогами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как поворот к новому взгляду на 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изменило европейскую культуру глубже, чем просто стиль искусства: оно утвердило ценность личности, усилило интерес к знанию и подготовило переход Западной Европы к Новому времени.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2026-06-01T06:04:54Z</dcterms:created>
  <dcterms:modified xsi:type="dcterms:W3CDTF">2026-06-01T06:04:54Z</dcterms:modified>
</cp:coreProperties>
</file>