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и Past Simple в предложениях с after и before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порядок событий в прошлом без ошибок?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 в 8 классе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часто встречаются два прошедших действия, и важно понять, какое из них произошло раньше. Союзы after и before помогают передать хронологию точно, поэтому такие конструкции постоянно встречаются в текстах, пересказах и контрольных.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более позднее действие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Следующий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другое действие, и именно оно чаще выражается Past Simple. Это завершённый факт, который продвигает рассказ вперёд.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 в 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связке с after или before Past Simple обычно обозначает действие, случившееся позже. Так предложение становится понятным и логичным.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прошлом произошло одно действие, но оно ещё не завершает всю историю. Оно задаёт ситуацию, к которой позже добавится следующее событие.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строится по схеме had + третья форма глагола. Эта модель сразу показывает, что действие уже было завершено к определённому моменту в прошлом.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длинном предложении Past Perfect помогает выделить более раннее событие и не перепутать его с другим действием, которое произошло позже.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смысле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рассказе есть два прошедших действия, Past Perfect подчёркивает предшествование. Благодаря этому читатель легко понимает последовательность событий без лишних догадок.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Perfect: более раннее действие в прошлом
</a:t>
            </a:r>
            <a:endParaRPr lang="en-US" sz="2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время в предложении с after или before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 по последовательности событий в прошлом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After: сначала одно действие, потом другое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after сначала описывается действие, которое завершилось раньше. Именно оно обычно получает форму Past Perfect, потому что уже произошло к следующему моменту в прошлом.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предложения показывает результат или следующий шаг. Для этого используется Past Simple, чтобы обозначить действие, случившееся позже и завершившее цепочку событий.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After she had finished her homework, she watched TV сначала закончила домашнюю работу, а затем посмотрела телевизор. Порядок событий передаётся очень чётко.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994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раньше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before помогает понять, что одно действие произошло раньше другого момента в прошлом. Он особенно полезен, когда в предложении есть два события и нужно быстро увидеть их порядок.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смысл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какое событие стоит раньше по времени, а затем выбираем форму глагола. Так before помогает не только связать части предложения, но и точно показать последовательность.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урока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Before he arrived, we had eaten dinner ужин был завершён раньше, чем он пришёл. Past Perfect подчёркивает, что действие уже завершилось к указанному моменту.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Before: действие произошло до другого события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21241"/>
            <a:ext cx="4133400" cy="1622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after и before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союз связан с порядком событий и выбором грамматики.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 хронологии событий: более раннее действие выражается Past Perfect, а более позднее — Past Simple.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урока: after и before в предложениях с Past Perfect и Past Simple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модель с after в школьных ситуациях
</a:t>
            </a:r>
            <a:endParaRPr lang="en-US" sz="2842" dirty="0"/>
          </a:p>
        </p:txBody>
      </p:sp>
      <p:sp>
        <p:nvSpPr>
          <p:cNvPr id="8" name="Text 2"/>
          <p:cNvSpPr txBox="1"/>
          <p:nvPr/>
        </p:nvSpPr>
        <p:spPr>
          <a:xfrm>
            <a:off x="695275" y="2099400"/>
            <a:ext cx="2499397" cy="2358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тесту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готовился к проверочной работе, а затем почувствовал уверенность. После after раннее действие оформляется Past Perfect, потому что оно произошло до следующего шага.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7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had studied показывает завершённую подготовку. Past Simple felt передаёт состояние, которое возникло позже и стало результатом выполненного действия.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64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легко встретить в темах о школе, домашних заданиях и режиме дня. Они помогают описывать не отдельные факты, а последовательность привычных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модель с before в школьных ситуациях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 вымыл руки. Это более раннее событие, поэтому при необходимости оно может быть выражено Past Perfect, если важно подчеркнуть завершённость.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действие до ужина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 поужинал. Это более позднее действие, которое в предложении обычно передаётся Past Simple и продолжает цепочку событий.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ужин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before показывает, что мытьё рук произошло раньше ужина. Даже если порядок слов меняется, смысл остаётся прежним: раннее действие было до другого события.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времени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важно не только время, но и логика: более раннее действие помогает понять, почему произошло следующее событие.
</a:t>
            </a:r>
            <a:endParaRPr lang="en-US" sz="120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Present/Past Perfect и Past Simple, 2025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Past Perfect нужен особенно часто
</a:t>
            </a:r>
            <a:endParaRPr lang="en-US" sz="331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Past Perfect нужен для ясного показа предшествования в двух связанных действиях прошлого.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таком предложении обычно есть два события, и именно их порядок подсказывает, где нужен Past Perfect, а где Past Simple.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нужно сравнить, чтобы выбрать правильное время.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«Past Perfect и Past Simple с after и before»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37595"/>
            <a:ext cx="3856200" cy="16729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неточности и помогает сразу увидеть, как исправить форму глагола и порядок времён.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неверно определённое более раннее действие или неправильная форма Past Perfect.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 типовые ошибки учеников 8 класса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учащихся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запоминания порядка действий
</a:t>
            </a:r>
            <a:endParaRPr lang="en-US" sz="310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кадр: домашнее задание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левой временной линии видно, что ученик сначала закончил домашнюю работу, а уже потом начал отдыхать. Эта часть истории отмечена как более ранняя и получает форму had + V3. Цвет помогает сразу отделить первый шаг от следующего.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кадр: игра после уроков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правой линии показано, как после завершения дела начинается другое действие: сначала подготовка, затем игра или прогулка. Такая визуальная пара подчёркивает, что Past Perfect связан с первым событием, а Past Simple — со следующим.
</a:t>
            </a:r>
            <a:endParaRPr lang="en-US" sz="1191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кадр: один день по шагам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схема соединяет несколько коротких событий в правильном порядке. Стрелка показывает движение времени, а подписи помогают не перепутать, какое действие произошло раньше, а какое стало продолжением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правильности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Past Perfect и Past Simple без путаницы.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 школьника
</a:t>
            </a:r>
            <a:endParaRPr lang="en-US" sz="2938" dirty="0"/>
          </a:p>
        </p:txBody>
      </p:sp>
      <p:sp>
        <p:nvSpPr>
          <p:cNvPr id="10" name="Text 2"/>
          <p:cNvSpPr txBox="1"/>
          <p:nvPr/>
        </p:nvSpPr>
        <p:spPr>
          <a:xfrm>
            <a:off x="3429325" y="2095500"/>
            <a:ext cx="2285400" cy="22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фильма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the movie started, I had bought popcorn. Покупка произошла раньше, чем начался фильм, поэтому Past Perfect подчёркивает завершённое действие до следующего момента в прошлом.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4525" y="2095500"/>
            <a:ext cx="2285400" cy="22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we had finished the game, we went home. Сначала закончилась игра, а потом начался путь домой. Такая фраза звучит естественно в разговоре о дне с друзьями и помогает показать последовательность событий.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9283"/>
            <a:ext cx="4133400" cy="1306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с before и after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союз меняет смысл связи между событиями, но правило выбора времён остаётся одинаковым.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примерах раннее действие стоит в Past Perfect, а позднее — в Past Simple; важен порядок событий, а не место слова в предложении.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последовательности действий в прошлом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помогает увидеть, как одно действие подготавливает следующее, а вся история становится понятной и связной.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последовательности действий в прошлом, 2025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 короткой истории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распределены события по времени, тем легче выбрать Past Perfect для самого раннего шага и Past Simple для остальных.
</a:t>
            </a:r>
            <a:endParaRPr lang="en-US" sz="12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 одном абзаце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 —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называют для действия, которое произошло вторым в цепочке событий. Оно показывает, что рассказ уже продвигается дальше по 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 —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важно выделить действие, завершившееся до другого момента в прошлом. Она помогает избежать путаницы между двумя прошедшими событиями.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подсказывают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и before помогают понять связь между действиями, но не заменяют грамматику. Сначала нужно определить хронологию, а затем выбрать нужную форму глагола.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схему и не перепутай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и before помогают увидеть порядок событий в прошлом, а Past Perfect показывает более раннее действие. Если помнить эту схему, предложения будут точными, понятными и грамматически правильными.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2026-05-31T09:33:09Z</dcterms:created>
  <dcterms:modified xsi:type="dcterms:W3CDTF">2026-05-31T09:33:09Z</dcterms:modified>
</cp:coreProperties>
</file>