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форму, которая называет признак по уже завершённому действию.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670" y="0"/>
            <a:ext cx="573285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в 7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учебные тексты, точнее выражать мысль и правильно строить формы вроде «прочитанная книга» и «ушедшие гости». Для неё важно знать основы глагола, время и согласование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действительное причастие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обозначает признак предмета не сама по себе, а через действие, которое этот предмет выполняет или выполнил. Поэтому в ней слышна связь и с глаголом, и с существительным.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совершает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«бегущий мальчик» мальчик сам бежит, а в словосочетании «написавшая письмо ученица» ученица сама выполнила действие. Именно это отличает действительное причастие от других форм.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действительному причастию можно задать вопрос, как к признаку предмета: какой? какая? какое? какие? Такой вопрос помогает узнать, что слово относится к существительному и уточняет его.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связи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одновременно сохраняет признаки глагола и прилагательного. Оно связано с действием по смыслу, но в предложении ведёт себя как определение и описывает предмет более точно.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прошедшее время у причастия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совершается раньше момента речи: кто-то строит, теряет, уходит, пишет. Причастие указывает именно на это уже выполненное действие.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считается завершённым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показывает, что процесс не продолжается сейчас. Важен результат: дом построен, ключ потерян, гости ушли.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виден по 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форме слышно не только действие, но и его итог. Поэтому «построивший дом» означает: дом уже построен, а человек связан с этим завершённым действием.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действительное причастие прошедшего времени
</a:t>
            </a:r>
            <a:endParaRPr lang="en-US" sz="2134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образования формы от глагола к причастию.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 действительных причастий прошедшего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от какой основы образуется форма и какой суффикс нужно выбрать.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суффикса указывают на прошедшее время и действительное значение; выбор зависит от основы глагола.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причастий по школьной норме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формы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исходный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глагол, от которого нужно образовать причастие. Без этого невозможно правильно выбрать основу и понять, к какому слову будет относиться новая форма.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отделяют основу прошедшего времени и проверяют её конец. От того, заканчивается ли она на гласный или согласный звук, зависит выбор суффикса.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оканчивается на гласный, обычно пишут -вш-. Если основа заканчивается на согласный, выбирают -ш-. Этот шаг самый важный для правильного образования формы.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суффикса присоединяют окончание, которое показывает род, число и падеж: -ий, -ая, -ее, -ие. Так получаются формы вроде «читавший» и «принёсший».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с разными суффиксами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одинаковое значение прошедшего времени может передаваться разными суффиксами.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 —вш- или -ш- определяется строением основы глагола, а не смыслом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«действительные причастия прошедшего времени»
</a:t>
            </a:r>
            <a:endParaRPr lang="en-US" sz="6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 предложении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 книгой 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держал книгу, прочитанную за вечер. Рядом с ним лежала тетрадь с пометками, а на полке стояли ещё несколько учебников. Такое описание сразу показывает, что действие уже завершено, а предмет можно легко узнать по уточняющим словам.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идущие из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 шли пришедшие из школы дети. У каждого был рюкзак, а в руках — папка или тетрадь. Картина помогает представить не просто детей, а именно тех, чьё действие связано с определённым признаком и подробностью.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принимает тот же род, что и существительное. Поэтому говорят: «написавший ученик», «написавшая девочка», «написавшее письмо». Форма меняется вместе с главным словом.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причастие тоже ставится во множественное число: «написавшие друзья», «пришедшие гости». Так связь между словами становится понятной и грамматически правильной.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падежа существительного меняется и причастие. Эта связь нужна, чтобы словосочетание звучало естественно: причастие должно подстроиться под вопрос и форму определяемого слова.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действительное причастие прошедшего времени является определением. Оно отвечает на вопросы какой? какая? какое? какие? и уточняет существительное, с которым связано.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 с причастиями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не пишется с причастиями, которые без этой частицы не употребляются. Такие слова нужно запоминать как единые: например, ненавидевший, недоумевавший, негодующий.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с зависимыми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причастии есть зависимые слова, не пишется раздельно: не прочитавший книгу ученик, не замеченный сразу вопрос. Зависимое слово показывает, что отрицание относится к действию.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при противопоставлении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обязательно и при противопоставлении с союзом а: не прочитавший, а пролиставший учебник. В таком случае частица не подчёркивает различие между двумя действиями.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определить, есть ли зависимые слова или противопоставление, а также можно ли заменить форму с не близким по смыслу словом без отрицания.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 по составу и образованию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инфинитивом, основой и суффиксом действительного причастия прошедшего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 определяет выбор суффикса: после гласного чаще пишется -вш-, после согласного — -ш-.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«Действительные причастия прошедшего времени»
</a:t>
            </a:r>
            <a:endParaRPr lang="en-US" sz="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не только называет признак предмета, но и сохраняет связь с действием. Поэтому его легче отличить от прилагательного по смыслу и по наличию зависимых слов.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помогают узнать причастие: связь с действием и возможность иметь зависимые слова.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0726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6501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причастие отличается от деепричастия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предмета, связанный с действием: прочитавший ученик. Деепричастие называет добавочное действие: прочитав, улыбнувшись, оглянувшись.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 Деепричастие — на вопросы что делая? что сделав? По вопросу сразу видно различие между формами.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обычно бывает определением и относится к существительному. Деепричастие чаще является обстоятельством и поясняет основное действие, добавляя к нему дополнительное.
</a:t>
            </a:r>
            <a:endParaRPr lang="en-US" sz="9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причастия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строится от формы слова к его грамматическим признакам.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образовании причастий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при подборе основы глагола и выборе окончания. Поэтому полезно каждый раз проверять исходное слово и задавать к причастию правильный вопрос.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ошибки в суффиксах и написании не; значит, при проверке важнее всего опора на глагольную основу и грамматический контекст.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«Действительные причастия прошедшего времени»
</a:t>
            </a:r>
            <a:endParaRPr lang="en-US" sz="6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учебной речи и литературе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назвать признак предмета без длинного объяснения. Вместо целого предложения можно написать кратко и ясно: написавший письмо, выросший сад, принесшая новость.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художественной речи причастия помогают создать образ и сделать описание более живым. Они передают действие, уже связанное с предметом, и усиливают впечатление от текста.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причастная форма часто заменяет несколько слов и делает фразу компактнее. Благодаря этому текст становится легче читать, а мысль — быстрее понимать.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содержанием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причастия помогают точно обозначить, кто или что совершило действие. Это особенно удобно в заданиях, где важно не потерять смысл и грамматическую точность.
</a:t>
            </a:r>
            <a:endParaRPr lang="en-US" sz="10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причастия в тексте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событие и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в одной форме. Поэтому оно удобно там, где нужно сразу показать, что сделал предмет и каким он стал после этого.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описание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расплывчатых слов причастие помогает выбрать более конкретную формулировку. Так описание людей, природы или предметов становится ясным и выразительным.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Избежать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формы позволяют не повторять одно и то же слово несколько раз. Текст звучит ровнее, а предложение становится короче и аккуратнее.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части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соединить действие с предметом и делает высказывание логичным. Благодаря этому читателю легче следить за последовательностью событий и 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действительных причастий прошедшего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признаки формы, которые помогают распознавать её в слове и предложении.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называет признак по завершённому действию и согласуется с существительным, перед нами действительное причастие прошедшего времени.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причастиях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помогают точно назвать признак предмета по уже завершённому действию. Если помнить суффиксы, согласование и правила написания, их легко узнавать и правильно использовать.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2026-05-28T16:32:13Z</dcterms:created>
  <dcterms:modified xsi:type="dcterms:W3CDTF">2026-05-28T16:32:13Z</dcterms:modified>
</cp:coreProperties>
</file>