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в треугольнике через касание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превращает геометрию в точные числовые связи.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как язык неравенств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треугольнике многие соотношения можно увидеть через окружности: касательные, радиусы и точки касания быстро переводят чертёж в понятные сравнения длин.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неравенства в треугольнике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в треугольнике описывают, как связаны его стороны, высоты, радиусы и отрезки на сторонах. Они помогают понять, какие длины возможны, а какие — нет.
</a:t>
            </a:r>
            <a:endParaRPr lang="en-US" sz="1050" dirty="0"/>
          </a:p>
        </p:txBody>
      </p:sp>
      <p:sp>
        <p:nvSpPr>
          <p:cNvPr id="9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известное правило говорит, что каждая сторона меньше суммы двух других. Эти записи называют неравенствами треугольника и используют как основу многих задач.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2659366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помогает касание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есть окружность, касательная или точка касания, связи между отрезками становятся особенно наглядными. Тогда нужные неравенства часто получаются почти сразу.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Мини-разминка: стандартные неравенства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вспоминаем базовый факт: в любом треугольнике сумма длин двух сторон больше длины третьей. Это обязательное условие существования треугольника.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сторон a, b, c записывают три неравенства: a+b&gt;c, a+c&gt;b, b+c&gt;a. Они равноправны и означают одно и то же свойство.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27056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одно из них нарушается, треугольник построить нельзя. Поэтому эти неравенства служат проверкой правильности данных в задаче.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1: равные касательные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7063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факт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одной точки вне окружности можно провести две касательные. Их участки от этой точки до точек касания оказываются равными, и это очень удобно в задачах.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433011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верно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точка P касается окружности в A и B. Тогда PA=PB, потому что радиусы OA и OB равны, а треугольники OAP и OBP прямоугольные.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1950156" y="3334685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задач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касательные превращают неизвестные отрезки в одинаковые величины. Поэтому геометрический рисунок сразу даёт готовое сравнение длин без длинных вычислений.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32020" y="1372049"/>
            <a:ext cx="4031100" cy="33540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2: касание окружностей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касание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окружности касаются внешним образом, расстояние между их центрами равно сумме радиусов. Окружности как будто стоят рядом и «складывают» свои размеры.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касание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внутреннем касании расстояние между центрами равно разности радиусов. Меньшая окружность находится внутри большей, поэтому между центрами работает именно вычитание.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и точки касания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касается всех трёх сторон треугольника. Это означает, что от центра окружности до каждой стороны проведён один и тот же перпендикуляр, равный r.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вписанной окружности лежит на биссектрисах углов треугольника. Поэтому его положение определяется не сторонами по отдельности, а углами фигуры.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1820864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точки касания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касания делят стороны на удобные части, которые потом можно обозначать буквами и складывать. Именно так касание помогает получать формулы для сторон и площади.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касания и отрезки x, y, z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вводят 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Обозначим отрезки от вершин до точек касания через x, y и z. Тогда на каждой стороне появляются два таких отрезка, которые вместе дают всю сторону.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полупериметром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свойств касательных получаем равенства x=s-a, y=s-b, z=s-c, где s — полупериметр. Это связывает точки касания с длинами сторон.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27056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положительны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 каждая сторона треугольника меньше суммы двух других, все три выражения положительны. Значит, x&gt;0, y&gt;0 и z&gt;0.
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неравенство через x, y, z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a состоит из двух частей: y+z. Аналогично, b=z+x, а c=x+y. Это уже показывает, что каждая сторона собрана из положительных отрезков.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неравенства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x, y, z положительны, то y+z меньше суммы двух остальных сторон, а значит a&lt;b+c. Точно так же получаем b&lt;a+c и c&lt;a+b.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76753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метода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касание окружности даёт стандартные неравенства треугольника почти без алгебры. Достаточно увидеть, как стороны складываются из отрезков касания.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положительных отрезка образуют каждую сторону треугольника в этой модели.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стороны на положительные отрезки сразу даёт сравнения длин без сложных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равенств a=y+z, b=z+x, c=x+y при x, y,z&gt;0.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Треугольник, разбитый на три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делит треугольник на три части с одинаковой высотой — это радиус r. Поэтому площади маленьких треугольников складываются особенно удобно, а вся фигура читается как аккуратная сумма отрезков и высот.
</a:t>
            </a:r>
            <a:endParaRPr lang="en-US" sz="805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высота для трёх площадей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центра провести радиусы к сторонам, каждый из них перпендикулярен стороне в точке касания. На схеме сразу видно, что у всех трёх маленьких треугольников одна и та же высота.
</a:t>
            </a:r>
            <a:endParaRPr lang="en-US" sz="908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формула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Полупериметр s собирает половины сторон, а формула Δ = r·s соединяет площадь с касанием. В ней геометрия превращается в короткую числовую запись, которую легко использовать в задачах.
</a:t>
            </a:r>
            <a:endParaRPr lang="en-US" sz="908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формула площади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893" y="3041516"/>
            <a:ext cx="4153846" cy="15739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радиуса через высоты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 высотой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опускается перпендикулярно к стороне и всегда длиннее расстояния от центра вписанной окружности до этой стороны. Поэтому радиус r не может превосходить ни одну из высот треугольника.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через одну 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площадь Δ и сторона a, то высота к этой стороне равна h_a = 2Δ/a. Значит, радиус можно быстро оценить сверху через ту же сторону.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одинаковые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идея работает и для остальных сторон: r≤h_b и r≤h_c. Так задача сводится к простому сравнению длин без лишних преобразований и громоздких вычислений.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оценку радиуса через сторону и площадь.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даёт быстрый верхний предел радиуса через площадь, сторону и полупериметр. Она особенно удобна, когда нужно проверить ответ без длинных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Δ = r·s и Δ≤ab/2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окружность и её радиус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7063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снаружи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касательная окружность касается продолжений сторон, а не самих сторон треугольника. Из-за этого её центр оказывается вне фигуры, но связь с площадью сохраняется.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433011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 каждого случая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окружности напротив стороны a радиус выражается формулой r_a = Δ/(s−a). Аналогично строятся r_b и r_c, если выбрать другую сторону напротив касания.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1950156" y="3334685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радиус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выражение в знаменателе, тем больше радиус. Поэтому внешняя окружность обычно заметно крупнее вписанной и по-другому показывает связь сторон с площадью.
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радиусов r, rₐ, rᵦ, r𝚌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знаменателей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вписанной окружности радиус равен r = Δ/s, а у внешней — r_a = Δ/(s−a). Так как s−a меньше s, знаменатель становится меньше, а радиус — больше.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внешних радиуса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 так же получают r_b = Δ/(s−b) и r_c = Δ/(s−c). Все три внешних радиуса не меньше r, потому что в каждом случае деление идёт на более короткий отрезок.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76753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значит на 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разница важна в задачах: одна и та же площадь может соответствовать разным окружностям, но внешние почти всегда дают более крупные численные значения.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Центры, радиусы и биссектрисы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касания к положениям центров и линиям, которые их задают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893" y="3041516"/>
            <a:ext cx="4153846" cy="15739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найти x, y, z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найдём отрезки до точек касания по формуле x = s−a, y = s−b, z = s−c. При s=12 получаем x=5, y=4, z=3.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разложение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проверим стороны через сумму двух отрезков: a = y+z = 7, b = z+x = 8, c = x+y = 9. Всё совпадает точно.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x, y и z положительны, каждая сторона больше любой из своих частей. Поэтому неравенства треугольника выполняются автоматически и становятся очень наглядными.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площадь и радиус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получаем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r=3 и s=10, то площадь треугольника сразу равна Δ = r·s = 30. Здесь формула работает без дополнительных построений и длинных выкладок.
</a:t>
            </a:r>
            <a:endParaRPr lang="en-US" sz="1050" dirty="0"/>
          </a:p>
        </p:txBody>
      </p:sp>
      <p:sp>
        <p:nvSpPr>
          <p:cNvPr id="9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ограничение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стороны a=8 верхняя оценка равна 2Δ/a = 60/8 = 7,5. Значит, радиус точно не больше этого числа, и проверка проходит быстро.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2659366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согласованность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вычисления помогают сверять данные в задаче: если значение радиуса выходит слишком большим, значит, условие противоречит геометрии треугольника.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057698"/>
            <a:ext cx="4750071" cy="1697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верно или неверно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показывают, какие факты можно использовать сразу, а какие требуют проверки через формулы. Здесь важно увидеть, как касание превращает геометрию в простые верные утверждения.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пункта опираются на базовые свойства касания и неравенств треугольника.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касательных и формулы для вписанной и внешней окружностей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превращает рисунок в 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делает неравенства в треугольнике понятнее: одинаковые касательные, суммы и разности радиусов, а также отрезки x, y, z сразу связывают рисунок с числами. Именно поэтому геометрия здесь становится очень наглядной.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2026-07-27T06:56:44Z</dcterms:created>
  <dcterms:modified xsi:type="dcterms:W3CDTF">2026-07-27T06:56:44Z</dcterms:modified>
</cp:coreProperties>
</file>