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33–34. Знакомство с буквой «Я, я»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читать, писать и слышать букву Я в словах.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 в знакомых словах и именах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 встречается там, где детям уже всё понятно: в словах яблоко, ягода, яма, язык и ящерица. Она помогает замечать мягкость согласных и легко узнаётся в именах: Яна, Яша, Яков, Ярослав.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в начале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начинается с буквы Я, она звучит сразу двумя звуками: [й’] и [а]. Так начинается, например, слово яма. Слышится как будто маленький звонкий шаг перед самим словом.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после 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Я стоит после гласной, она тоже помогает услышать сочетание [й’а]. В словах вроде маяк и края это звучит особенно ясно. Чтение становится плавным, будто слова идут друг за другом без спотыканий.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после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 буква Я меняет звучание слова: согласный становится мягким, а затем слышится [а]. Так читаются слова мяч, ряд, семья. Это похоже на мягкий поворот голоса — без резкости, но очень заметно.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обозначает буква Я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звук: в чём разница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 — это знак, который мы видим и пишем. Звук [й’а] — это то, что мы слышим, когда произносим слово вслух. Сначала слушаем, потом ищем нужную букву.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Я обычно передаёт два звука: [й’] и [а]. Поэтому в словах яма или яблоко она звучит не так, как обычная буква А. Тут важно внимательно слушать слово целиком.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А чаще обозначает только звук [а]. Если сравнить слова Аня и Яна, разница сразу станет заметной. Одна буква меняет звучание и помогает прочитать слово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54" y="2126300"/>
            <a:ext cx="2525242" cy="269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021" y="2126300"/>
            <a:ext cx="2538408" cy="269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79" y="2126300"/>
            <a:ext cx="2525242" cy="269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3996" y="2126300"/>
            <a:ext cx="2538408" cy="2696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Я в начале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759675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начинается с буквы Я, поэтому в начале слова слышатся два звука. Слово звучит ярко и легко запоминается. Такое начало словно сразу привлекает внимание и просится в картинку.
</a:t>
            </a:r>
            <a:endParaRPr lang="en-US" sz="988" dirty="0"/>
          </a:p>
        </p:txBody>
      </p:sp>
      <p:sp>
        <p:nvSpPr>
          <p:cNvPr id="14" name="Text 3"/>
          <p:cNvSpPr txBox="1"/>
          <p:nvPr/>
        </p:nvSpPr>
        <p:spPr>
          <a:xfrm>
            <a:off x="3491838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 у дорожки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яма буква Я стоит первой, и это хорошо слышно при чтении. Сначала идёт короткий звук [й’], потом [а]. Слово простое, но помогает быстро узнать букву в начале.
</a:t>
            </a:r>
            <a:endParaRPr lang="en-US" sz="1089" dirty="0"/>
          </a:p>
        </p:txBody>
      </p:sp>
      <p:sp>
        <p:nvSpPr>
          <p:cNvPr id="15" name="Text 4"/>
          <p:cNvSpPr txBox="1"/>
          <p:nvPr/>
        </p:nvSpPr>
        <p:spPr>
          <a:xfrm>
            <a:off x="6223988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Ягода в ладошке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ягода тоже начинается с буквы Я. Оно звучит мягко, но очень звонко, как маленький привет лету. Такие слова удобно читать вслух и находить в них знакомую букву почти сразу.
</a:t>
            </a:r>
            <a:endParaRPr lang="en-US" sz="1038" dirty="0"/>
          </a:p>
        </p:txBody>
      </p:sp>
      <p:sp>
        <p:nvSpPr>
          <p:cNvPr id="16" name="Text 5"/>
          <p:cNvSpPr txBox="1"/>
          <p:nvPr/>
        </p:nvSpPr>
        <p:spPr>
          <a:xfrm>
            <a:off x="8956163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Якорь на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Якорь — ещё одно слово, где Я стоит в начале. Оно помогает запомнить, что буква может давать два звука. Такие примеры полезны на уроке: они и читаются легко, и выглядят интересно.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слова с буквой 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чтения: от поиска буквы до проверки звучания слова.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 после согласных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 буква Я делает предыдущий согласный мягким. В словах мяч и ряд это хорошо слышно: слово звучит мягко, без твёрдого удара в середине.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помогает не путать похожие слова. Если сравнить мал — мял, рад — ряд, разница станет заметной даже без подсказки. Ухо быстро замечает мягкость.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 часто встречается в словах, где мягкость особенно важна: тетя, семья, лягушка. Она помогает произносить слово аккуратно и правильно, словно подсказывает голосу, как повернуть мягче.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услышать изменение, полезно читать пары слов вслух. Сравнение показывает, что Я не просто стоит в слове, а влияет на звучание соседнего согласного.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и строчная буква 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в именах и в начале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Я нужна там, где слово начинается с большой буквы. Это бывает в начале предложения и в именах: Яна, Яков, Ярослав. Такая буква сразу выделяется и выглядит очень важно.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в обычных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я пишется в обычных словах: яма, яблоко, семья. Она меньше по размеру, но тоже узнаваема. Обе буквы похожи, как родные сёстры, только одна чуть выше и заметнее.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и письменная буква 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Печатную Я дети видят в книгах, букварях и на карточках с заданиями. Она имеет чёткую форму и помогает быстро узнавать букву в тексте. Это буква для чтения глазами.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я нужна, когда пишут от руки в тетради. У неё плавные линии, небольшой наклон и аккуратное соединение с другими буквами. Она выглядит мягче, но всё равно легко узнаётся.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разницу между печатной и письменной формой, чтобы не путаться. Тогда буква Я будет уверенно читаться и в книге, и в тетради, как настоящий школьный помощник.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строчная буква 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я обычно занимает одну рабочую строку и не «прыгает» слишком высоко. В ней есть округлая часть и короткий соединительный штрих, поэтому буква выглядит аккуратно и спокойно.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важно делать я небольшой, ровной и чёткой. Тогда она легко соединяется с соседними буквами, а слово читается без труда. У хорошей буквы Я характер простой, но очень полезный.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заглавная буква 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Я пишется выше строчной и сразу выделяется в тексте. Её ставят в начале предложения и в именах, чтобы важное слово было заметно с первого взгляда.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эта буква должна быть чёткой и аккуратной. Она не бывает слишком широкой, чтобы не теряться среди других букв и легко читаться даже в коротком слове.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заглавная Я похожа на строчную, но выглядит увереннее и крупнее. Именно поэтому её удобно использовать там, где нужна большая буква: в начале фразы и в именах.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с буквой 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с буквой Я читаются слитно и мягко: я, мя, ня, ля, ся, ря. Они помогают услышать, как меняется звучание согласного рядом с этой буквой.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упражнения тренируют слух и внимание. Ребёнок не только видит букву, но и учится быстро замечать, как она влияет на чтение целого слога.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сравнивать похожие слоги. Когда рядом ставят ма — мя или на — ня, сразу слышно, что буква Я делает согласный мягче.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слогов с Я помогает перейти к словам без спешки. Чем увереннее читаются слоги, тем легче потом складывать из них знакомые слова и короткие предложения.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208985"/>
            <a:ext cx="2533649" cy="1719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005" y="2208985"/>
            <a:ext cx="2533649" cy="17196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065" y="2208985"/>
            <a:ext cx="2533649" cy="17196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1125" y="2208985"/>
            <a:ext cx="2533649" cy="17196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8263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на ладошке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— одно из самых знакомых детям слов с буквой Я. Его легко представить, нарисовать и узнать в тексте. В начале слова буква сразу привлекает внимание, словно маленький сигнал: «Смотри, это Я!»
</a:t>
            </a:r>
            <a:endParaRPr lang="en-US" sz="1225" dirty="0"/>
          </a:p>
        </p:txBody>
      </p:sp>
      <p:sp>
        <p:nvSpPr>
          <p:cNvPr id="14" name="Text 2"/>
          <p:cNvSpPr txBox="1"/>
          <p:nvPr/>
        </p:nvSpPr>
        <p:spPr>
          <a:xfrm>
            <a:off x="360000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Ящерица на камне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Ящерица помогает увидеть букву Я в необычном, но понятном слове. У неё длинное слово, а буква стоит в самом начале и хорошо заметна. Такое слово удобно рассматривать вместе с картинкой и проговаривать по слогам.
</a:t>
            </a:r>
            <a:endParaRPr lang="en-US" sz="1208" dirty="0"/>
          </a:p>
        </p:txBody>
      </p:sp>
      <p:sp>
        <p:nvSpPr>
          <p:cNvPr id="15" name="Text 3"/>
          <p:cNvSpPr txBox="1"/>
          <p:nvPr/>
        </p:nvSpPr>
        <p:spPr>
          <a:xfrm>
            <a:off x="636606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Якорь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Якорь — образ, который легко запоминается благодаря форме предмета. Слово начинается с буквы Я, и она словно открывает его, как дверцу. По таким словам дети быстрее находят букву в тексте и уверенно называют её.
</a:t>
            </a:r>
            <a:endParaRPr lang="en-US" sz="1295" dirty="0"/>
          </a:p>
        </p:txBody>
      </p:sp>
      <p:sp>
        <p:nvSpPr>
          <p:cNvPr id="16" name="Text 4"/>
          <p:cNvSpPr txBox="1"/>
          <p:nvPr/>
        </p:nvSpPr>
        <p:spPr>
          <a:xfrm>
            <a:off x="91321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и ясный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ярмарка и ясный звучат интересно и немного празднично. В них буква Я видна сразу, а смысл легко связывается с образами: шумная площадь, светлый день, много движения. Такие слова делают запоминание живым и весёлым.
</a:t>
            </a:r>
            <a:endParaRPr lang="en-US" sz="1208" dirty="0"/>
          </a:p>
        </p:txBody>
      </p:sp>
      <p:sp>
        <p:nvSpPr>
          <p:cNvPr id="17" name="Text 5"/>
          <p:cNvSpPr txBox="1"/>
          <p:nvPr/>
        </p:nvSpPr>
        <p:spPr>
          <a:xfrm>
            <a:off x="688150" y="1027375"/>
            <a:ext cx="108396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и слова, которые помогают запомнить букву Я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в которых пишется буква 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именах людей буква Я всегда пишется с заглавной буквы. Это помогает сразу понять, что перед нами имя человека, а не обычное слово из текста.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знакомы и легко запоминаются: Яна, Яша, Яков, Ярослав. Такие слова удобно читать вслух, потому что в них буква Я слышится и хорошо заметна на письме.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встречают заглавную Я в имени, они закрепляют правило о больших буквах. Это полезно не только на уроке чтения, но и при письме собственных имён.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звука слышатся в начале слова с буквой 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чтения буквы Я в русском языке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отличать Я от А: одна буква может передавать сразу два звука в начале слова, а после согласной — смягчать её и сохранять понятное чтение.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анализ слов с буквой 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в начале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яма и яблоко буква Я стоит в начале. В этом месте она даёт два звука, поэтому слово звучит особенно ясно и звонко.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после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семья и мяч буква Я стоит после согласной. Тогда она показывает мягкость предыдущего согласного и помогает услышать звук [а].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на уроке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букву 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ищут букву Я в словах и быстро отмечают её глазами. Такое задание тренирует внимание и помогает не пропускать букву в знакомом тексте.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слоги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с Я читают вслух по цепочке, без остановок и лишней спешки. Так ребёнок лучше слышит мягкость согласного и увереннее складывает чтение.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слово и 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подбирают подходящие рисунки: яблоко, якорь, ящерица. Это делает запоминание живым и помогает сразу понять смысл прочитанного слова.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и запиши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букв и слогов дети составляют простые слова и аккуратно записывают их. Такое упражнение развивает память, руку и привычку писать без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Яна ела яблоко. У Яши яркий мяч. Эти предложения короткие и понятные, поэтому ребёнок читает их спокойно и без лишнего напряжения.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 была глубокой. В таких предложениях буква Я встречается в разных позициях, а знакомые слова помогают читать уверенно и внимательно.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для чтения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ученики после урока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находят букву Я в начале слова и после согласных. Они уже знают, когда она даёт два звука, а когда помогает услышать мягкость.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различают заглавную и строчную буквы Я. Они видят, где нужна большая буква, и правильно узнают её в именах и в начале предложений.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читают слоги и короткие слова с Я, сравнивают их с похожими словами без этой буквы. Так чтение становится точнее и гораздо увереннее.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ученики аккуратно пишут букву Я и легко замечают её в книгах, букваре и тетрадях. Буква перестаёт быть новой и становится знакомой.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 уже не пугает!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33–34 дети познакомились с буквой Я, научились слышать её в словах, читать слоги и узнавать заглавную и строчную формы. Теперь эта буква стала понятной и дружелюбной.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2026-05-21T15:49:21Z</dcterms:created>
  <dcterms:modified xsi:type="dcterms:W3CDTF">2026-05-21T15:49:21Z</dcterms:modified>
</cp:coreProperties>
</file>