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чему учит учебная программа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писать и понимать язык всё точнее и увереннее.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класс: время учиться осознанно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уже читают и пишут достаточно уверенно, поэтому уроки становятся более вдумчивыми. Школьники замечают языковые признаки, расширяют словарь и учатся объяснять свои ответы, не теряя аккуратности в письме.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обучения русскому языку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Показать, как находить изученные орфограммы, строить предложения по смыслу и по нормам языка, а не писать их «как получится».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умение читать учебный текст, понимать его содержание, выделять главное и пересказывать так, чтобы мысль звучала связно и ясно.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 ребёнка пользоваться русским языком точно и понятно — в устной и письменной речи, без грубых ошибок и с соблюдением основных правил.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результаты обучения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аккуратность: ученик старается писать разборчиво, проверять себя и относиться к написанному ответственно, а не «на авось».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уважение к собеседнику и готовность работать вместе: слушать, не перебивать, отвечать по делу и учитывать мнение одноклассников.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появляется интерес к родному языку как к важной части культуры. Они начинают замечать, что слово может звучать красиво, точно и выразительно.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постепенно учится спокойно исправлять ошибки, не огорчаясь из-за них, ведь ошибка — это не беда, а подсказка для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результаты к концу 3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распознаёт изученные части речи, находит в простых словах корень, приставку, суффикс и окончание, а также различает слова по их роли в речи.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пишет слова с изученными орфограммами, составляет предложения и короткие тексты, ставит вопросы к словам и подбирает нужную форму по смыслу.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умеет определять главную мысль небольшого текста, использовать слова точно и уместно, а в ответе говорить и писать без путаницы.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речевые ситуации встречаются на уроках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обращение к 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здороваться, благодарить и вежливо обращаться к учителю или библиотекарю. Такие мини-диалоги помогают увидеть, как по-разному звучит речь в школе и дома. Для иллюстрации подходит сцена у парты или в коридоре.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и ответ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пробуют договариваться друг с другом, задавать вопросы и отвечать полным предложением. Один ученик читает задание, другой уточняет смысл, а потом они вместе проверяют результат. Такой сюжет легко показать на уроке русского языка или во время обсуждения текста.
</a:t>
            </a:r>
            <a:endParaRPr lang="en-US" sz="79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 и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дети описывают игрушку, книгу, растение или иллюстрацию к рассказу. Они подбирают точные слова, замечают признаки предмета и учатся говорить по порядку, чтобы слушателю было всё понятно. Это хороший материал для спокойной и живой картинки.
</a:t>
            </a:r>
            <a:endParaRPr lang="en-US" sz="8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работа на уроке русского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школьнику увидеть правило, потренироваться и проверить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изучается в разделе «Состав слова»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находят общую часть родственных слов и понимают, что именно она хранит основное значение. Это помогает быстрее замечать связь между словами и не путать их случайное сходство.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наблюдают, как приставка и суффикс меняют смысл слова или уточняют его значение. На простых примерах это видно очень хорошо — почти как маленькая языковая магия.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видеть окончание как изменяемую часть слова. Оно помогает правильно связать слова в предложении и заметить, что форма слова может меняться без потери смысла.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различию между родственными словами и формами одного слова. Это важный шаг к грамотному письму, потому что внешне похожие слова не всегда одинаковы по роли.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изучаются части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дети узнают как слово, которое называет предмет. Они учатся ставить вопросы кто? и что?, находить такие слова в предложении и использовать их точно по смыслу.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описывать признак предмета. Учащиеся подбирают слова, которые отвечают на вопросы какой? какая? какое?, и замечают, как они делают речь ярче и точнее.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действие, поэтому школьники учатся находить слова, отвечающие на вопросы что делает? что делал? что будет делать?, и строить с ними понятные предложения.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и правила письма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пишут слова с безударными гласными в корне и учатся подбирать проверочные слова. Так орфограмма становится заметной, а не прячется, как хитрая буква-невидимка.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Отрабатывается написание парных и непроизносимых согласных. Дети сравнивают произношение и написание, чтобы не доверять только слуху, который иногда тоже любит пошутить.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программу входят словарные слова, которые нужно запоминать. Здесь помогает повторение, чтение, запись по образцу и внимательное рассматривание каждого слова.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закрепляются перенос слов, заглавная буква в именах собственных и оформление предложения. Это делает письменную работу аккуратной, понятной и по-настоящему школьной.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как единица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Смысл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третьеклассники учатся слышать, где предложение начинается и заканчивается, а также как меняется интонация. Это помогает правильно ставить точку, вопросительный или восклицательный знак.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находят главные члены предложения на простом уровне и замечают, как слова связаны по смыслу. Они пробуют менять порядок слов, не теряя смысла.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Запись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школьники записывают предложения аккуратно: с заглавной буквы, с нужными знаками конца и без смешения границ. Здесь важны внимательность и самопроверка.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и его частями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учатся видеть строение текста: начало, основную часть и конец. Они находят последовательность событий, делят текст на смысловые части и замечают, где нужна новая мысль.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задания на восстановление деформированного текста и подбор заголовка. Такие упражнения тренируют внимание, помогают замечать логику изложения и не теряться в словах, как в лесу без карты.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определяют тему текста и основную мысль: о ком или о чём говорится и что хотел сказать автор. Это помогает читать не по-слоговому, а по смыслу.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уроках тренируют язык и речь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с вниманием к 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списывает короткий текст, стараясь не пропустить ни букву, ни знак препинания. Потом сверяет запись с образцом и находит, где рука вдруг решила схитрить.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правильной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подбирают слова по смыслу, составляют словосочетания и собирают предложение из отдельных слов. Так язык становится похож на конструктор, только очень грамотный и без лишних деталей.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поиск и 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спрятаны лишние слова, «невидимые» ошибки и перепутанный порядок фраз. Дети исправляют их, обсуждают варианты и быстро видят, как меняется смысл от одной маленькой правки.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приёмы обучения для третьеклассников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легче понимают правило, когда видят готовый пример ответа или записи. Образец помогает не гадать, а действовать уверенно и без лишней суеты.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выполнение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по одному шагу помогают не перегружать ребёнка. Сначала наблюдение, потом упражнение, затем проверка — и правило уже не кажется таким строгим.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школьники сравнивают ответы, задают вопросы и уточняют мысль. Такая работа развивает речь, помогает услышать другого и спокойно исправить неточность.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задания ученик сверяет результат с образцом и замечает ошибку сам. Это воспитывает аккуратность и даёт приятное чувство: «Ого, я справился!»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русского языка с другими предметами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литературном чтении дети пересказывают прочитанное, находят главную мысль и подбирают точные слова. Русский язык помогает оформить ответ понятно и связно, без лишних скачков мысли.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и изобразительном искусстве школьники описывают природу, времена года, предметы и явления. Здесь особенно полезны словарная работа, точные названия и подбор признаков к предмету.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и в обсуждении правил поведения ученики читают инструкции, объясняют последовательность действий и формулируют выводы. Один текст может сразу работать и на чтение, и на письмо, и на речь.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качество устного и письменного ответа
</a:t>
            </a:r>
            <a:endParaRPr lang="en-US" sz="2292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ученик проходит путь от понимания задания до исправления неточностей в ответе или записи.
</a:t>
            </a:r>
            <a:endParaRPr lang="en-US" sz="9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поддержка позволяет каждому третьекласснику двигаться без лишнего стресса и постепенно укреплять уверенность в письме и ответе.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это возраст, когда особенно помогают короткие задания, подсказки и спокойный темп работы.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программа по учебному предмету «Русский язык» для начальной школы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письмо и чтение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Грамотнее пишет и исправляет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ученик увереннее записывает слова и предложения, находит изученные орфограммы и замечает простые ошибки. Почерк становится ровнее, а проверка — привычным делом, а не приключением.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отвечать связно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пересказать небольшой текст, составить короткое устное сообщение и написать ответ по теме. Он говорит точнее, не теряет мысль и уже не боится выступать у доски.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курса для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становится осмысленным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лучше понимает учебные задания и тексты, потому что умеет выделять главное, замечать смысловые связи и читать не только глазами, но и головой.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Письмо помогает учиться на всех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запись слов и предложений облегчает ответы по окружающему миру, литературному чтению и другим урокам. Меньше ошибок — больше сил на содержание.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Общение становится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яснее выражает мысли, отвечает полными предложениями и спокойнее участвует в разговоре. Это делает школьное общение точнее, дружелюбнее и заметно успешнее.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шаг к уверенной речи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помогает ребёнку писать грамотнее, читать внимательнее и говорить связно. Он соединяет правила, текст и живое общение, превращая уроки в полезную тренировку для школы и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2026-05-21T21:29:28Z</dcterms:created>
  <dcterms:modified xsi:type="dcterms:W3CDTF">2026-05-21T21:29:28Z</dcterms:modified>
</cp:coreProperties>
</file>