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 Мирового океана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приливы и течения непрерывно меняют океан.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никогда не замирает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покрывает большую часть Земли и постоянно обменивается теплом и влагой с атмосферой и сушей. Поэтому даже на вид спокойная вода находится в движении.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80" y="1804000"/>
            <a:ext cx="2961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переносят энергию по поверхности океана и чаще всего возникают под действием ветра. Они заметны почти везде, но особенно хорошо развиваются на открытой воде.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 вызывают регулярное повышение и понижение уровня моря. Их смена подчиняется движению Земли, Луны и Солнца и повторяется каждый день.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 — это устойчивые потоки воды, которые могут идти на большие расстояния. Они соединяют разные районы океана и переносят тепло, вещества и живые организмы.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формы движения воды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Волны: движение на поверхности воды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волна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 — это колебание поверхности, при котором вода в основном движется по замкнутым траекториям. При этом сама вода почти не уходит далеко вперёд.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волны крупнее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открытом океане волны обычно выше, потому что ветер действует над большой водной поверхностью без препятствий. У берегов и в узких морях они чаще слабее.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волн возникает из-за ветра: он передаёт воде часть своей энергии. Чем сильнее и дольше дует ветер, тем заметнее становится волнение.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энергия ветра успевает передаться воде, тем выраженнее становится волна.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волны формируются при сильном, длительном ветре над просторной открытой водой.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зависят размеры волн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 берегу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Океанская волна приближается к мелководью, где дно начинает тормозить нижнюю часть водной массы.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Редкое, но опасное событие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возникают после подводных землетрясений, извержений вулканов или оползней и несут огромную энергию к берегу.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волны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 волны обгоняет низ, гребень становится выше и в конце концов обрушивается, образуя прибой.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прибой и цунами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явления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 связаны с притяжением Луны и Солнца. Их воздействие на океаническую воду делает уровень моря неравномерным в течение суток.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 сутки наблюдаются два прилива и два отлива, но в разных морях и заливах режим может отличаться. Это зависит от формы берегов и дна.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амплитуда больше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высокие приливы бывают в узких заливах, проливах и местах с необычным рельефом дна. Там вода как бы усиливает колебания уровня.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влияют на работу портов, судоходство и жизнь прибрежных жителей. Время захода судов и выход людей на берег часто приходится согласовывать с уровнем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приливов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вызван притяжением Луны и вращением Земли вокруг своей оси.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 — это устойчивые направленные потоки воды в океанах и морях. Они могут проходить очень большие расстояния и заметно менять природные условия вдоль пути.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течения переносят тёплую воду, другие — холодную. Поэтому они по-разному влияют на температуру воздуха, влажность и погоду у побережий.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и глубинные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течений движется у поверхности и хорошо заметна под действием ветра. Другие потоки находятся глубже и связаны с различиями температуры и солёности воды.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крупным течениям относятся Гольфстрим, Куросио, Лабрадорское и Перуанское. Каждое из них связано с определённым районом океана и климатом соседних берегов.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течения по-разному меняют условия у берегов и в прибрежном воздухе.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температур океанической воды помогает объяснить мягкий или, наоборот, прохладный и сухой климат побережий.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течения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позволяет ветрам, вращению Земли и различиям плотности воды непрерывно двигать огромные массы океанской воды.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Мировой океан покрывает около 71% поверхности Земли.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занимает Мировой океан, поэтому его воды постоянно вовлечены в глобальную циркуляцию.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волн, приливов и течений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главные формы движения воды по причине, продолжительности и характеру движения.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процесса связаны с движением воды, но волны действуют быстро, приливы повторяются по циклу, а течения переносят воду на большие расстояния.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географии Мирового океана.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тепла в океане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полюсам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переносят тёплую воду из низких широт в более высокие. Благодаря этому районы, расположенные далеко от экватора, получают дополнительное тепло и становятся менее холодными.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климата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океаном и у побережий температура меняется медленнее, чем на суше. Течения уменьшают резкие перепады, поэтому зимы у морских берегов часто мягче, а лето — прохладнее.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погодой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океанской воды влияет на влажность воздуха, облачность и силу ветров. Там, где течения приносят тёплую воду, чаще формируются более влажные и не такие суровые погодные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становится «богаче»
</a:t>
            </a:r>
            <a:pPr algn="l" indent="0" marL="0">
              <a:lnSpc>
                <a:spcPct val="90000"/>
              </a:lnSpc>
              <a:buNone/>
            </a:pPr>
            <a:r>
              <a:rPr lang="en-US" sz="3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приносят к берегам питательные вещества, а в районах подъёма холодных вод к поверхности их становится особенно много. Это создаёт условия для бурного развития планктона, которым питаются многие морские организмы. Такие места часто выглядят как самые «живые» участки океана.
</a:t>
            </a:r>
            <a:endParaRPr lang="en-US" sz="91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рыбы собираются у течений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вода хорошо перемешивается, в ней больше кислорода и пищи. Поэтому сюда приходят косяки рыб, а за ними — моллюски, морские птицы и другие животные. Для человека такие зоны особенно ценны как богатые рыболовные районы.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под постоянным движением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 приливы непрерывно перемешивают прибрежную воду и обновляют её состав. Это помогает морским обитателям получать кислород и сохранять среду, пригодную для жизни. Именно поэтому прибрежная зона океана обычно намного разнообразнее, чем открытая вода.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источник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прибрежный воздух у тёплых течений сохраняет более высокие значения круглый год, а у холодных — заметно отстаёт.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делают климат мягче, а холодные удерживают низкие температуры и чаще связаны с более сухими берегами.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 на климат побережий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сравнительные значения по теме влияния течений на климат побережий.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34721"/>
            <a:ext cx="694515" cy="617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Штормовые волны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поднимает высокие волны, которые разрушают причалы, набережные и пляжи. На открытом берегу опасность возрастает, если шторм длится долго и волны идут сериями.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после подводных землетрясений, извержений и оползней. Огромная длина волны делает цунами особенно опасным: вода быстро затапливает низкие прибрежные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узкие проливы могут создавать мощные потоки, которые уносят лодки и мешают людям безопасно передвигаться. Особенно опасны такие места возле портов и каменистых берегов.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и 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помогают прогнозы погоды, карты глубин, наблюдение за морем и системы оповещения. Если соблюдать правила безопасности, можно вовремя уйти из опасной зоны.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проявления движения воды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проявления движения воды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течений Мирового океана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крупные тёплые и холодные течения, их расположение и влияние на соседние берега.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течения заметно меняют температуру и влажность воздуха у берегов, поэтому рядом с ними формируются разные природные условия.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географии Мирового океана.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движение океана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данные о течениях и приливах переходят в практические решения.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изучение океана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наблюдения помогают видеть большие участки океана сразу. Они фиксируют температуру поверхности, высоту волн и изменения уровня воды, что особенно важно для прогноза штормов и изучения климата.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в океане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Плавучие станции измеряют скорость и направление течений, температуру воды и другие параметры. Такие данные получают прямо в море, поэтому они особенно ценны там, где корабль не может долго находиться.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 судов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Экспедиционные и торговые суда тоже собирают сведения о состоянии океана. Эти измерения помогают уточнить карты течений, сравнить разные районы и проверить данные спутников и буёв.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собранных данных учёные создают модели движения воды. Они позволяют заранее оценить погоду, штормовую опасность и возможные изменения в океане и атмосфере.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 постоянном движении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приливы и течения образуют единую систему, которая меняет океан и жизнь на Земле. Понимание этих процессов помогает безопасно использовать океан и лучше знать нашу планету.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2026-06-02T13:05:42Z</dcterms:created>
  <dcterms:modified xsi:type="dcterms:W3CDTF">2026-06-02T13:05:42Z</dcterms:modified>
</cp:coreProperties>
</file>