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живых организмов: тематический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веществ, рост, развитие, раздражимость и саморегуляция — ключевые признаки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распознавать живые объекты?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отличий живых организмов от неживых помогает изучать природу, сохранять здоровье и защищать окружающую среду. Биология систематизирует эти знания и показывает их применение в разных сферах жизни и науки.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— химические реакции в клетках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все химические процессы, обеспечивающие энергию и строительные материалы для клеток организма. Он позволяет поддерживать жизнедеятельность, преобразуя питательные вещества и удаляя отходы.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используют фотосинтез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некоторые микроорганизмы превращают световую энергию в химическую посредством фотосинтеза. Этот процесс производит органические вещества и кислород, поддерживая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питаются готовыми органическими веществами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грибы получают энергию и материалы, разрушая органические вещества пищи. Их метаболизм включает пищеварение и дыхание, которые выделяют углекислый газ и другие продукты обмена.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основа жизненных процессов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метаболизма у растений, животных и грибов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различия в потреблении кислорода и выработке углекислого газа на грамм массы.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демонстрируют наивысшую интенсивность обмена веществ, растения — преимущественно фотосинтез, грибы — умеренную активность.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обмена веществ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строительный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снабжает организм энергией и важными соединениями для роста и восстановления. Без него невозможна ни одна жизненная активность.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жизненных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метаболизма регулируют температуру, выводят токсины и восстанавливают клетки. Во время физической нагрузки усиливается обмен газов.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роста у одноклеточных и многоклеточных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увеличиваются в размерах, готовясь к делению, давая начало новым клеткам одинакового размера.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интенсивный рост человека в детстве и развитие корней с побегами у растений.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организмы растут за счёт увеличения количества и объёма клеток, что обеспечивает общий рост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биологии человека, 2022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темпа роста в жизненном цикле человека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роста значительно выше в детстве и замедляется с возрастом.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роста приходится на детство, а затем наблюдается постепенное снижение скорости удлинения тела.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организмов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стадия развития — кладка яйца с заложенными зачатками органов.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фаза, когда организм перестраивается внутренне и внешне.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стадии личинки происходят активные изменения и подготовка к взрослой форме.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особь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Зрелый организм с полностью сформированными органами готов к размножению.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семени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набухает и прорастает, образуя росток, который начинает развиваться и формировать первые листья и корни.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цветение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растение увеличивает массу, формирует цветы, обеспечивая размножение через семена.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головастика в лягушку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 последовательно меняется: начинают развиваться лёгкие и конечности, происходит переход к наземному образу жизни.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роста и развития в природе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Раздражимость: реакция живых организмов на окружающее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быстро уклоняются от болевых и других опасных стимулов, защищая себя от вреда.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Одноклеточные, такие как амёбы, меняют направление движения под воздействием химических раздражителей.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реагируют на свет — например, подсолнухи поворачиваются к солнцу, направляя листовые пластины.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реакции включают поведенческие изменения, направленные на адаптацию и выживание.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217137"/>
            <a:ext cx="4534800" cy="24007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раздражимости у разных организмов
</a:t>
            </a:r>
            <a:pPr algn="l" indent="0" marL="0">
              <a:lnSpc>
                <a:spcPct val="120000"/>
              </a:lnSpc>
              <a:buNone/>
            </a:pPr>
            <a:r>
              <a:rPr lang="en-US" sz="25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разные живые организмы и их реакции на раздражители. Например, амёба реагирует на свет и химические вещества, подсолнух поворачивается к солнцу, собака отдёргивает лапу при боли. Это показывает, что раздражимость — универсальное свойство живых существ.
</a:t>
            </a:r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обладают способностью реагировать на внешние раздражители, что подтверждает универсальность раздражимости.
</a:t>
            </a:r>
            <a:endParaRPr lang="en-US" sz="19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тропизмов у растений и животных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у растений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изгибают стебли к источнику света, улучшая фотосинтез. Ярким примером является подсолнух, который поворачивает головку вслед за солнцем в течение дня.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Термотропизм и реакции животных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меняют направление роста в ответ на температуру. У животных отдёргивание руки при высокой температуре — защитная реакция от ожога.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Саморегуляция: поддержание внутреннего баланса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дыхания при физической активности обеспечивает организм дополнительным кислородом для работы мышц и восстановления нормального состояния.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регулируют свою внутреннюю среду, чтобы сохранить стабильность: поддерживают температуру тела, кислотно-щелочной баланс и уровень сахара в крови.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Потоотделение помогает охлаждать тело при повышенной температуре или физической нагрузке, предотвращая перегрев.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саморегуляции под воздействием жары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обратной связи в гомеостазе, основанный на физиологических реакциях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 °С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оптимальной температурой для нормального функционирования организма.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энциклопедия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около 36,6 °С поддерживается благодаря сложным механизмам: потоотделению, расширению и сужению кровеносных сосудов, а также регулированию дыхания.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254146"/>
            <a:ext cx="4813500" cy="30013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живых и неживых объектов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9 класс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что признаки жизни — обмен веществ, рост, развитие, раздражимость и саморегуляция — присущи только живым организмам, в отличие от неживых объектов.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жизнедеятельности чётко выделяют живое от неживого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углекислого газа и воды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 и воду, которые с помощью солнечной энергии преобразуют в органические вещества. Этот процесс происходит в листьях и обеспечивается хлорофиллом.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и синтез энергии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растения выделяют кислород как продукт реакции и получают энергию, необходимую для роста и развития. Это обеспечивает жизнь на Земле и поддержку экосистем.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ключевой процесс обмена веществ у растений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Регенерация: восстановление органов и тканей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способны отбрасывать и затем вновь отращивать хвост, что помогает им спасаться от хищников.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хвоста у ящерицы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обрезки или повреждения многие растения быстро восстанавливают надземные части за счёт активного роста новых побегов.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Отрастание новых побегов у растений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человека способна заживлять раны и ссадины, восстанавливая защищающую функцию тела после повреждений.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кожи у человека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демонстрируют рост колонии и обмен веществ в различных условиях, подтверждая базовые жизненные процессы.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саморегуляция проявляется в адаптации к температурным изменениям климата, что обеспечивает выживание.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способны реагировать на раздражители, изменяя направление движения или поведение при опасности.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универсальности признаков жизни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признаков живого в науке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обмена веществ, роста, развития, раздражимости и саморегуляции помогает в открытии новых форм жизни, улучшении здоровья и развитии биотехнологий, а также в сохранении экологии.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2026-05-09T06:56:36Z</dcterms:created>
  <dcterms:modified xsi:type="dcterms:W3CDTF">2026-05-09T06:56:36Z</dcterms:modified>
</cp:coreProperties>
</file>