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красоте человеческих лиц в литературе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лицо героя раскрывает его характер и судьбу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помогает сразу увидеть персонажа и заметить то, что писатель не говорит прямо. По глазам, улыбке, морщинам и выражению лица читатель часто понимает больше, чем из прямого описания характера.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как ключ к пониманию героя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показывает не только героя, но и отношение к нему автора. Один точный штрих способен подчеркнуть симпатию, иронию, тревогу или скрытую оценку.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портрет — это художественное описание внешности персонажа. Он включает черты лица, взгляд, мимику, волосы, осанку и манеру держаться, создавая цельное впечатление о герое.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деталь может быть короткой или развернутой, но почти всегда связана с внутренним миром. Через внешний облик автор намекает на возраст, настроение, положение в обществе и переживания персонажа.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портрет как часть характеристики героя
</a:t>
            </a:r>
            <a:endParaRPr lang="en-US" sz="2346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 взгляд в художественном описании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как психологическая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внимательно описывают цвет глаз, блеск, направление взгляда и его выражение. Именно эта деталь нередко делает образ точным, живым и особенно запоминающимся.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как отражение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глаза часто передают то, что герой не произносит вслух. По ним читатель угадывает страх, радость, усталость, боль или решимость.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5902"/>
            <a:ext cx="218400" cy="2254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 выражение лица как средство характеристики
</a:t>
            </a:r>
            <a:endParaRPr lang="en-US" sz="2353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может показывать открытость, доброжелательность, иронию или скрытое напряжение. Она сразу задаёт тон сцене и помогает понять настроение героя без длинных объяснений.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Сдвинутые брови часто говорят о тревоге, недовольстве или сосредоточенности. Такая деталь делает переживание заметным даже тогда, когда персонаж молчит.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Нахмуренные брови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Сжатые губы нередко передают силу воли, скрытность или внутреннее сопротивление. По этой детали читатель чувствует, что герой сдерживает эмоции.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Сжатые губы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мимика делает персонажа убедительным и естественным. Она помогает показать смену чувств и делает литературный образ ближе и понятнее читателю.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выражение лица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приёмам литературного портрета, 2025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писатели обращаются к деталям, которые быстрее всего раскрывают состояние героя и создают первое впечатление.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приходятся на глаза и выражение лица: именно они сильнее всего связывают внешность с характером.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лица чаще всего становятся значимыми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литературного портрета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черта лица в художественном тексте может нести важный смысл и помогать читателю точнее понять героя.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Портретная деталь становится художественным знаком: по ней читатель считывает не только внешность, но и внутренний смысл образа.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портретные детали работают в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внешняя и красота внутренняя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Привлекательное лицо в литературе не всегда означает доброту или благородство. Писатель может специально подчеркнуть несоответствие между красивой внешностью и холодным характером.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Неприметная или простая внешность нередко оказывается связанной с честностью, мужеством и верностью. Так автор показывает, что истинная ценность человека скрыта глубже внешнего впечатления.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внешнего и внутреннего помогает читателю не торопиться с выводами. Герой раскрывается через поступки, слова и отношение к другим людям, а не только через черты лица.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противопоставление учит видеть в человеке прежде всего личность. Литература убеждает: красота может быть не только заметной, но и нравственной.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 в русской классике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Гоголя: внешность как намёк на суть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портрет часто помогает создать сатирический образ. Необычные черты лица, манера держаться и комические детали сразу подсказывают, что перед читателем не просто человек, а носитель определённой черты характера. Через внешность писатель нередко показывает духовную пустоту или смешное самодовольство.
</a:t>
            </a:r>
            <a:endParaRPr lang="en-US" sz="960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Толстого: портрет как путь внутреннего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портретные детали помогают заметить, как меняется герой. Взгляд, выражение лица и даже осанка могут рассказать о сомнениях, росте, внутренней борьбе и нравственном выборе. Внешность у него не статична: она подвижна вместе с жизнью персонажа.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и Чехова: тонкие чувства в одном взгляде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и Чехова лицо героя часто говорит тихо, но очень точно. Лёгкая грусть, сдержанная улыбка, усталый взгляд или напряжённая мимика передают сомнение, нежность и скрытую боль. Такая деталь делает образ особенно человечным.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понимает характер героя по портрету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внешняя деталь постепенно превращается в вывод о личности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писателю показать, что первое впечатление о человеке бывает обманчивым: за мягкой внешностью может скрываться твёрдая воля и решительность.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контраст строится между строгими чертами лица и добрым характером, между холодным взглядом и внутренней ранимостью, между спокойной речью и сильными чувствами.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образ объёмным и заставляет читателя внимательнее смотреть не только на внешность, но и на поступки героя.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как один из главных приёмов портрета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лицо в художественном тексте обычно связано с надеждой, энергией, открытостью к миру и ещё не пройденным жизненным опытом. Оно словно обещает будущее.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пожилого героя чаще хранит следы прожитых лет: усталость, морщины, спокойный взгляд, память о трудностях. Через такие детали автор показывает, как время меняет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время и лицо человека в литературе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литературного портрета по материалам русской классики и школьного анализа текста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становится выразительным, когда одна деталь поддерживает другую и вместе они создают цельное впечатление о герое.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взгляд и контраст: они быстрее всего раскрывают характер и делают образ ярким.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литературный портрет запоминающимся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читателю увидеть черту лица через знакомый образ: глаза могут быть как огонь, а улыбка — как светлый луч.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действует глубже: она не только рисует внешность, но и передаёт чувство, например, когда лицо называется маской, а взгляд — льдом.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средства делают описание живым и точным одновременно, потому что внешний признак сразу получает эмоциональный смысл и остаётся в памяти.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метафора в описании лица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художественного портрета; теоретические понятия литературы
</a:t>
            </a:r>
            <a:endParaRPr lang="en-US" sz="856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языковые средства превращают описание лица в средство характеристики героя и передачи авторской оценки.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средства не просто описывают внешность, а помогают понять характер героя и его внутреннее состояние.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Портретные средства в художественном тексте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образов, в которых красота понимается по-разному
</a:t>
            </a:r>
            <a:endParaRPr lang="en-US" sz="2149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Внешняя привлекательность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читатель видит красивое или эффектное лицо, которое сразу привлекает внимание. Однако такая внешность ещё не говорит о нравственных качествах героя.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Духовная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литературе появляется образ, где главное — доброта, честность, смелость и сила духа. Внешность может быть скромной, но герой вызывает уважение.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Красота и трагедия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встречаются персонажи, в чьём лице заметны боль, опыт и благородство. Их красота особенно сильна, потому что соединяет свет и пережитые испытания.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литературе ценится неповторимость лица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Небольшая, но точная деталь делает героя сразу узнаваемым. Родинка, веснушки, необычные брови или особая улыбка помогают читателю запомнить образ с первого описания.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Неповторимость внешности подчёркивает индивидуальность человека. Благодаря такой детали герой перестаёт быть безликим и воспринимается как живой, единственный в своём 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портретной характеристики в литературе; учебный материал по теме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портретный штрих может усиливаться другими деталями, поэтому впечатление складывается постепенно.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связь внешности с характером и взгляд: именно они сильнее всего направляют читательское понимание героя.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создаёт впечатление о герое через лицо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 для урока литературы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Лицо в литературе — это не просто внешность, а важная художественная деталь, через которую автор показывает настроение, возраст и жизненный опыт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Красота человека раскрывается шире, чем привычные черты лица: она может проявляться в доброте, смелости, честности и внутренней силе.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Читатель учится замечать, как слова писателя создают портрет и помогают понять, почему один герой вызывает симпатию, а другой — настороженность.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Эта тема учит смотреть на человека внимательнее и помнить, что внешнее впечатление не всегда совпадает с истинным содержанием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литература учит видеть красоту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портрет учит замечать в лице не только черты внешности, но и характер, чувства, опыт и душевную глубину. Поэтому в книгах красивыми бывают очень разные люди.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2026-05-22T22:47:20Z</dcterms:created>
  <dcterms:modified xsi:type="dcterms:W3CDTF">2026-05-22T22:47:20Z</dcterms:modified>
</cp:coreProperties>
</file>