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биотические факторы в экосистемах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взаимодействий живых организмов и их влияния на природу и человека.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понимания биотических факторов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«биотические факторы» появился в начале XX века для описания взаимных влияний организмов. Их изучение помогает раскрыть закономерности эволюции и устойчивости природных сообществ, особенно важные в эпоху экологических вызовов.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Внутривидовые взаимодействия отражают отношения между особями одного вида, включая сотрудничество и конкуренцию, формирующие структуру популяций.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биотических факторов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Межвидовые взаимодействия охватывают сложные связи, такие как симбиоз, паразитизм, хищничество, отражающие отношения между представителями разных видов.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Опосредованные биотические факторы проявляются через химические выделения и следы жизнедеятельности, влияющие на поведение и состояние других организмов.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биотических факторов облегчает системный анализ взаимодействий и понимание их роли в функционировании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2752" y="1037025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2752" y="3054751"/>
            <a:ext cx="1755046" cy="188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внутривидовых взаимодействий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Групповая жизнь как стратегия выживания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стай у рыб и колоний птиц помогает эффективно защищаться и искать пищу. Это коллективное поведение повышает шансы на выживание отдельных особей в популяции.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805800" y="118312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территорию и партнёра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конкуренция проявляется в спорах за ресурсы и партнёрство, что регулирует численность и генетическое разнообразие популяции.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иерархия в сообществах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стаях волков устанавливается жёсткая иерархия, определяющая порядок доступа к пище и спариванию, что способствует организованности группы.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058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забота о потомстве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и вороны заботятся о яйцах и птенцах совместно, что увеличивает выживаемость молодняка благодаря совместной защите и кормлению.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219"/>
            <a:ext cx="4148100" cy="10086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005637"/>
            <a:ext cx="4148100" cy="972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2972953"/>
            <a:ext cx="4148100" cy="9884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8906" y="3961728"/>
            <a:ext cx="4148100" cy="9884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межвидовых взаимодействий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228675" y="1113551"/>
            <a:ext cx="3786300" cy="79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Кооперация в охоте волков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Стая волков координирует действия при общих преследованиях добычи, что значительно повышает эффективность охоты и обеспечивает пищевой баланс в экосистеме.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28675" y="2086447"/>
            <a:ext cx="3786300" cy="79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растений и грибов: микориза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Грибные мицелии обеспечивают растения минералами, а получают углеводы, благодаря чему улучшается рост и устойчивость растений в различных условиях.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28675" y="3068522"/>
            <a:ext cx="3786300" cy="79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Антагонизм между животными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сойки конкурируют за пищевые ресурсы, что поддерживает экологическое равновесие и стимулирует адаптации у обоих видов.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28675" y="4057297"/>
            <a:ext cx="3786300" cy="79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и хищничество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Гнилостные грибы угнетают картофель, а лисицы охотятся на зайцев, регулируя популяции и сохраняя динамику природных сообществ.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биотические взаимодействия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 между муравьями и тлями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защищают тлей от хищников и перемещают их, получая сладкие выделения сока — взаимовыгодное сотрудничество, укрепляющее обе популяции.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Комменсализм рыбы-прилепалы и акулы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Рыба-прилипала безопасно путешествует с акулой, питаясь остатками пищи, при этом акула не испытывает ни пользы, ни вреда от такого соседства.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воздействие биотических факторов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 пищу среди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борьбе за ограниченные ресурсы разные виды и особи снижают численность конкурентов, что способствует естественному отбору и структурированию сообществ.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как регулятор популяций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Львы охотятся на антилоп, что сдерживает рост популяции травоядных и предотвращает истощение растительности в саванне.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на растениях и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Тли повреждают яблони, а паразитические грибы угнетают урожай, снижая плодородие и вызывая эволюционное давление на хозяев.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 трофические уровни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продуцентов в экосистемах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как продуценты, преобразуют солнечную энергию в биомассу, служа основой для питания консументов и обеспечивая энергообеспечение экосистемы.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разного уровня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Растительноядные, такие как зайцы, питаются растениями, а хищники, например лисы, охотятся на травоядных, поддерживая баланс между звеньями.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и их важность для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разлагают органику, возвращая питательные вещества в почву и поддерживая круговорот веществ в природе.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Кооперация в животном мире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охота волков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действуют как единое целое, распределяя роли и стратегии для увеличения успеха в добыче и обеспечении пищей всей стаи.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строительство муравейников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коллективно возводят сложные гнёзда, что обеспечивает защиту, регулирование микроклимата и эффективное использование ресурсов.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гнёзд птицами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птиц, такие как голуби и дрозды, объединяются для отпугивания хищников, повышая безопасность потомства.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конкуренция проявляется в борьбе за пищу и территорию, формируя социальные иерархии и поведенческие стратегии у особей.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конкуренция заставляет виды адаптироваться, занимать специализированные ниши или вытеснять конкурентов с определённых территорий.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— конкуренция за свет в лесу: высокие деревья ограничивают рост низкорослых растений, что влияет на разнообразие флоры.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и последствия конкуренции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симбиоза: сравнение и примеры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 — взаимовыгодное 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 — классический пример мутуализма, объединяющий гриб и зелёную водоросль. Гриб обеспечивает влагу и защиту, а водоросль — продукты фотосинтеза, выгодно обеим сторонам.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— односторонняя польза с ущербом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Собачий клещ питается кровью животных, нанося вред хозяину. Такие паразиты снижают здоровье и жизнеспособность, но сами зависят от организма-хозяина для выживания.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Комменсализм — односторонняя выгода без вреда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Рыба-прилепала прикрепляется к акулам, получая транспорт и пищевые остатки, при этом акула не испытывает ни пользы, ни вреда — явление, типичное для комменсализма.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Паразитизм: особенности и роль в природе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Аскариды у человека — гельминты, нарушающие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Аскариды паразитируют в кишечнике, вызывая гельминтозы. Они поглощают питательные вещества хозяина, провоцируют слабость и нарушения пищеварения, влияя на общее состояние человека.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Ржавчина на злаках — микроскопические грибки-вредители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грибы ржавчинного комплекса поражают злаковые растения, снижая урожайность. Они ослабляют растение, нарушая физиологические процессы и способствуя развитию болезней.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Малярийный плазмодий — паразит крови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микроорганизм переносится комарами и вызывает малярию, приводя к лихорадке и нарушению работы органов. Его распространение влияет на демографическую ситуацию в тропических регионах.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Хищничество: динамика взаимодействия и значение для экосистем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и олень — классика хищнических отношений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регулируют численность оленей, предотвращая переедание растительности. Такое взаимодействие поддерживает биологическое равновесие и способствует устойчивости экосистемы.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Сова и мышь — ночной контроль популяций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Совы питаются мышами, ограничивая их численность. Это уменьшает вред зерновым культурам и предотвращает чрезмерное размножение грызунов.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 и насекомые — ловкие охотники микромира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плетут паутины, улавливая насекомых для питания. Это контроль над популяциями насекомых, влияющий на здоровье растений и динамику экосистемы в целом.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условия, такие как температура и влажность, определяют возможности для развития и распространения живых организмов, влияя на биотические взаимодействия в экосистеме.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усиливает конкуренцию за воду между растениями, изменяя структуру сообществ и поведение организмов в борьбе за ограниченный ресурс.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Заморозки снижают численность насекомых-опылителей, что влияет на воспроизводство растений и нарушает пищевые цепи, связывая абиотические и биотические процессы.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биотических и абиотических факторов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и миграции животных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Перелёты журавлей и ласточек — реакция на пищевые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доступной пищи и изменение среды заставляют пернатых совершать сезонные миграции, обеспечивая выживание и сохранение популяций в целом.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антилоп гну в Африке — массовое перемещение за ресурсами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передвижения связаны с поиском свежей травы и воды. Это влияет на структуру сообществ, способствуя динамике экосистем саванны.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миграция лососей к нерестилищам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Лососи преодолевают большие расстояния для размножения, что играет ключевую роль в переносе питательных веществ и формировании пищевых цепей в водных экосистемах.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фактор изменения природы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Интродукция кроликов в Австралии и её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кроликов вызвало разрушение природных экосистем, что привело к масштабной деградации растительности и изменению структуры сообществ.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исчезновение туров — утрата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Неустойчивая охота привела к резкому снижению численности и вымиранию этих крупных животных, что нарушило баланс в природных экосистемах.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эпидемии и их влияние на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Болезни, вызванные деятельностью человека, распространяются среди диких видов, меняя динамику популяций и вызывая необратимые экологические последствия.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биотических факторов для сельского хозяйства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борьба с вредителями — пример трихограммы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трихограммы для контроля плодожорки сокращает применение химикатов и способствует сохранению экологического баланса в агроценозах.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сельскохозяйственных культур пчёлами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обеспечивают эффективное опыление, увеличивая урожайность и качество плодов, что делает их незаменимыми участниками хозяйственных процессов.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биоразнообразия для устойчивости урожаев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способствует устойчивости агроэкосистем к вредителям и неблагоприятным условиям, улучшая продуктивность и экологическую безопасность.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475914"/>
            <a:ext cx="5426700" cy="27452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биотических факторов и их значение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систематизирует типы биотических взаимодействий с указанием примеров и краткой характеристики их роли в природе.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типы биотических факторов выполняют ключевые роли в регулировании популяций, поддержании устойчивости и структурировании экосистем.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10-11 классов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взаимодействия регулируют численность видов, предотвращая перенаселение и вымирание, что поддерживает равновесие в природе.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процессы стимулируются действиями хищников, паразитов и конкурентов, способствуя адаптациям и выживанию видов.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и взаимовыгодные отношения обеспечивают воспроизводство организмов и сохраняют биологическое разнообразие экосистем.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биотических факторов в устойчивости экосистем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0" y="2441308"/>
            <a:ext cx="9033600" cy="2655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1678825"/>
            <a:ext cx="4833000" cy="7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формируют структуру и функционирование экосистем, влияют на жизнь видов и человека. Их изучение важно для сохранения природы, устойчивого сельского хозяйства и экологической безопасности.
</a:t>
            </a:r>
            <a:endParaRPr lang="en-US" sz="1222" dirty="0"/>
          </a:p>
        </p:txBody>
      </p:sp>
      <p:sp>
        <p:nvSpPr>
          <p:cNvPr id="5" name="Text 1"/>
          <p:cNvSpPr txBox="1"/>
          <p:nvPr/>
        </p:nvSpPr>
        <p:spPr>
          <a:xfrm>
            <a:off x="88625" y="501700"/>
            <a:ext cx="8940600" cy="10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биотических факторов для природы и общества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2026-05-10T09:28:01Z</dcterms:created>
  <dcterms:modified xsi:type="dcterms:W3CDTF">2026-05-10T09:28:01Z</dcterms:modified>
</cp:coreProperties>
</file>