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степени с натуральным показателем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запись одинаковых множителей и правила для быстрых вычислений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степени важны в 7 классе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показывает повторяющееся умножение, сокращает запись и помогает быстрее считать. В 7 классе это становится базой для упрощения выражений, решения уравнений и работы с задачами по разным предметам.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степени и ее части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81950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a^n — это произведение, в котором число a повторяется n раз. Такая запись заменяет длинное умножение и делает выражения короче и удобнее для вычислений.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82225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степени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81950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показывает, сколько раз основание повторяется в произведении. Если показатель увеличивается, количество множителей растет, а значение степени меняется очень быстро.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82225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4793659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 — это число, которое умножается само на себя. Именно оно определяет, какие одинаковые множители входят в произведение и какое значение получится после вычисления.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93934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4793659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показателе 1 получаем a^1 = a, потому что число записано в произведении один раз. Это помогает понимать, что степень всегда связана с повторением множителя.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793934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Частный случай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6400" y="491862"/>
            <a:ext cx="39792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и показатель на конкретном примере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4707906" y="852173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5^3 основанием является число 5. Оно указывает, какое число повторяется в произведении и из каких одинаковых множителей состоит выражение.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07906" y="467438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 5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707906" y="4172717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отвечает на вопрос «что умножаем?», а показатель — на вопрос «сколько раз?». Такая схема помогает быстро разбирать любую степень с натуральным показателем.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4707906" y="3787982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707906" y="3065869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развернуть степень, получаем 5·5·5. Это наглядно показывает смысл степени как краткой формы записи повторяющегося умножения.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07906" y="2681134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Раскрытие записи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4707906" y="1959021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3 показывает, что основание нужно взять три раза. Поэтому запись 5^3 можно прочитать как три одинаковых множителя подряд.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4707906" y="1574286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 3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532150"/>
            <a:ext cx="4417500" cy="15006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некоторых степеней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видно, как быстро растут значения степеней при увеличении показателя.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увеличение показателя заметно меняет результат, особенно у больших оснований.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вычисления степеней с натуральным показателем
</a:t>
            </a:r>
            <a:endParaRPr lang="en-US" sz="99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35" y="533134"/>
            <a:ext cx="79593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степеней с одинаковым основанием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44500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степеней с одинаковым основанием показатели складываются: a^m · a^n = a^(m+n). Это происходит потому, что одинаковых множителей в записи становится больше.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44500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3095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развернуть обе степени, видно общее число одинаковых множителей. При объединении произведений они просто собираются в одну длинную запись, поэтому складываются именно показатели.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253095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так работает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337593" y="3780319"/>
            <a:ext cx="5081492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2^3·2^4 = 2^(3+4) = 2^7 = 128. Такое преобразование позволяет быстро упрощать выражения и не выполнять лишние промежуточные вычисления.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337600" y="3391426"/>
            <a:ext cx="5081492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быстро растет значение степени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удобно показывает, как меняется результат при каждом новом показателе и почему записи со степенями помогают экономить время.
</a:t>
            </a:r>
            <a:endParaRPr lang="en-US" sz="145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основании 2 каждое следующее значение вдвое больше предыдущего, поэтому степень быстро описывает рост чисел.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вычисления степеней с натуральным показателем
</a:t>
            </a:r>
            <a:endParaRPr lang="en-US" sz="115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степеней с одинаковым основанием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5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делении степеней с одинаковым основанием показатели вычитаются: a^m: a^n = a^(m-n), если m &gt; n. Это связано с сокращением одинаковых множителей.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75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правило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283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5^6: 5^2 = 5^(6-2) = 5^4 = 625. Здесь из общей записи убираются одинаковые множители, а оставшаяся степень вычисляется обычным способом.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283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вычисления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091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показатели одинаковые, то a^n: a^n = 1. Все множители сокращаются полностью, поэтому в ответе остается единица, а не новая степень.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091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показатели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упрощать выражения со степенями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выражениями вида a^m·a^n и a^m: a^n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0800" y="2796250"/>
            <a:ext cx="659700" cy="586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40813" y="2795863"/>
            <a:ext cx="659700" cy="586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48113" y="552075"/>
            <a:ext cx="645900" cy="645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11125" y="522450"/>
            <a:ext cx="39282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произведения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1300250" y="2766500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записи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510800" y="3566400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скобках записано произведение, то каждый множитель возводится в ту же степень: (ab)^n = a^n b^n. Это помогает раскрывать скобки без потери равенства.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530263" y="2766113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примере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4740813" y="3566013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(2·3)^2 = 2^2·3^2 = 4·9 = 36. Сравнение двух способов вычисления показывает, что правило работает и дает один и тот же результат.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530663" y="552075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оно нужно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741213" y="1351975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удобно при упрощении выражений и проверке вычислений. Оно особенно полезно, когда нужно быстро преобразовать запись с несколькими множителями внутри скобок.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частного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11125" y="2359289"/>
            <a:ext cx="2492400" cy="18529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деление возможно, степень частного можно записать по частям: (a: b)^n = a^n: b^n. Это означает, что каждый множитель в скобках возводится в одну и ту же степень.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308" y="1606387"/>
            <a:ext cx="2492400" cy="6807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127125" y="2359289"/>
            <a:ext cx="2492400" cy="18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удобно использовать, когда деление выполняется без остатка и знаменатель не равен нулю. Тогда обе формы записи равны и помогают быстрее упрощать выражения без лишних вычислений.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27308" y="1606387"/>
            <a:ext cx="2492400" cy="6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работает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319125" y="2359289"/>
            <a:ext cx="2492400" cy="18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(12:3)^2 сначала находим частное: 12:3 = 4, затем возводим его в квадрат и получаем 16. Тот же результат дает запись 12^2: 3^2.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319308" y="1606387"/>
            <a:ext cx="2492400" cy="6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примере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степени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344100" y="2195675"/>
            <a:ext cx="5345100" cy="5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степень возводится в новую степень, не перемножаются сами числа, а умножаются показатели. Поэтому (a^m)^n превращается в a^(m·n), а запись становится короче и удобнее.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344090" y="1868215"/>
            <a:ext cx="5266500" cy="2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правила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344100" y="3201120"/>
            <a:ext cx="5345100" cy="5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выражения (2^3)^4 сначала можно оставить основание 2, а показатели перемножить: 3·4 = 12. Получаем 2^12, что равно 4096, без поэтапного повторения множителей.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3344090" y="2873660"/>
            <a:ext cx="5266500" cy="2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вычисления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344100" y="4206520"/>
            <a:ext cx="5345100" cy="5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особенно полезно при упрощении сложных записей, где одна степень стоит внутри другой. Оно помогает быстро убирать лишние скобки и не путаться в вычислениях.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3344090" y="3879060"/>
            <a:ext cx="5266500" cy="2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пригодится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записи одного и того же выражения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444500" y="1903725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степеней одно и то же основание, их можно объединить в одну запись. При умножении показатели складываются, поэтому выражение a^2·a^3 равносильно a^(2+3).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44502" y="1604052"/>
            <a:ext cx="2540927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основание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060552" y="1903725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записей показывает, что одно и то же выражение можно упростить разными путями. Это удобно для проверки решений и помогает видеть структуру алгебраической записи.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6060554" y="1604052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3252596" y="1903725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a = 4 получаем 4^2·4^3 = 16·64 = 1024. Та же величина получается из записи 4^5, потому что 2+3 = 5 и ничего не теряется.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3252598" y="1604052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числе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свойства степени встречаются чаще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чаще всего отрабатывают правила для одинаковых оснований, потому что они сразу сокращают длинные выражения и помогают быстрее считать.
</a:t>
            </a:r>
            <a:endParaRPr lang="en-US" sz="1348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два правила используются чаще остальных; степень степени тоже встречается регулярно, а степень произведения — в более редких, но важных заданиях.
</a:t>
            </a:r>
            <a:endParaRPr lang="en-US" sz="1462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школьных упражнений по теме «Свойства степени с натуральным показателем»
</a:t>
            </a:r>
            <a:endParaRPr lang="en-US" sz="96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со степенями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5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степеней с одинаковым основанием складывают показатели, а не основания. Поэтому 2^3·2^4 превращается в 2^7, а не в 4^7 или 2^12.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75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Путают, что складывать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283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(2+3)^2 нельзя заменять на 2^2 + 3^2. Сначала вычисляют сумму в скобках, а затем возводят результат в степень, иначе получится другое число.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283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раскрывают скобки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091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и обычное умножение — не одно и то же. В выражении 3^2 число 3 умножается само на себя, а 3·2 означает совсем другое действие.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091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разные действия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356749"/>
            <a:ext cx="4417500" cy="18514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 на примерах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 показывают, что при верном применении свойств разные записи дают одинаковый результат.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сохраняется равенство исходной и преобразованной записи. Это подтверждает, что свойства степени можно использовать как надежный инструмент проверки.
</a:t>
            </a:r>
            <a:endParaRPr lang="en-US" sz="1313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степени с натуральным показателем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выражения со степенями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упрощения выражений и проверки результата.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775" y="1760755"/>
            <a:ext cx="3699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99325" y="17607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159025" y="3364955"/>
            <a:ext cx="493200" cy="43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78050" y="3337555"/>
            <a:ext cx="431550" cy="4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11125" y="496075"/>
            <a:ext cx="8272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используются степени в жизни и учебе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1938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числа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111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помогают коротко записывать крупные числа, например 10^3 = 1000. Такая запись удобна в вычислениях и делает ответ более компактным и понятным.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5820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 куба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8993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куба со стороной 3 см объем равен 3^3 = 27 см³. Показатель 3 связан с тремя измерениями: длиной, шириной и высотой.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28417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квадрата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1590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сторона квадрата равна 5 см, его площадь записывают как 5^2 = 25 см². Степень 2 показывает, что измеряются две одинаковые стороны.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62299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задачи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55472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часто встречаются в алгебре, геометрии, физике и информатике. Они упрощают формулы, ускоряют вычисления и помогают быстрее понимать структуру задания.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50142"/>
            <a:ext cx="4212000" cy="16617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5779" y="1250142"/>
            <a:ext cx="4212000" cy="166176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Наглядный пример: площадь и объем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115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на клетчатой сетке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115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квадрата со стороной 4 см площадь легко увидеть как 4^2. Это 16 одинаковых квадратных сантиметров, собранных в один ровный фигуративный блок. Такой пример хорошо показывает, почему показатель 2 связан с площадью и двумя измерениями.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7414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из одинаковых слоев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7414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со стороной 3 см можно представить как три слоя по 3×3 клетки. В итоге получается 3^3 = 27 см³. Здесь степень отражает объем, потому что учитываются уже три одинаковых направления.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свойств степени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с натуральным показателем делает запись одинаковых множителей короткой и удобной. Если знать основные свойства, можно быстро упрощать выражения, проверять вычисления и увереннее решать алгебраические задания.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2026-05-29T21:28:13Z</dcterms:created>
  <dcterms:modified xsi:type="dcterms:W3CDTF">2026-05-29T21:28:13Z</dcterms:modified>
</cp:coreProperties>
</file>