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предшествующего числа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число на 1 меньше и считать без ошибок.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вычитание на 1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 встречается в счёте, играх с кубиками и коротких заданиях на уроке. Достаточно вспомнить число, которое стоит перед данным, и ответ сразу найден.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Предшествующее число — это число, которое меньше данного ровно на один. Оно находится слева на числовом ряду и помогает быстро находить ответ без долгих пересчётов.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числа, кроме нуля, есть своё предшествующее. Если число 5, то перед ним 4; если 10, то 9; если 1, то 0.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удобно запомнить через счёт назад. Ребёнок видит не просто пример, а знакомый шаг по числовой дорожке: один шаг назад — один верный ответ.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«предшествующее число»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влево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каждое число стоит на своём месте. Если сделать один шаг влево, получится число на 1 меньше. Это и есть вычитание 1.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линии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 6 идём к 5, от 9 — к 8, от 14 — к 13. Линия помогает увидеть ответ глазами, а не только считать в уме.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числовая прямая подсказывает ответ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минус — и число сразу становится на шаг меньше. Это помогает решать примеры быстро и без длинного счёта.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темы урока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влево на числовой прямой ведёт к предшествующему числу.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10, 9, 8…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идёт в обратном порядке. Нужно не прибавлять, а называть числа, которые стоят перед данным числом.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ещё раз пройтись назад по числовому ряду. Так легче заметить ошибку и исправить её вовремя.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предыдущее число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дано 7, вспоминаем 6. Если дано 12, вспоминаем 11. Это самый короткий путь к ответу.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назад по одному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пример на вычитание 1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алгоритм решения устного примера.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805" y="1804000"/>
            <a:ext cx="34545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на ряду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числа стоят рядом и отличаются только на один. Если хорошо видеть такую пару, легче сразу назвать предшествующее число и не перепутать его со следующим.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— предыдущее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Предшествующее число находится слева на числовом ряду. Когда ребёнок запоминает это направление, ответ при вычитании 1 становится понятным и почти мгновенным.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— следующее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число стоит справа и не подходит для вычитания 1. Такое различие помогает не ошибиться, когда нужно выбрать именно число на один меньше.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числа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на предметах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глазами лежат предметы, действие становится понятным без лишних слов. Было 5 яблок, одно убрали — осталось 4. Результат видно сразу, как на ладони.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счёта подойдут кубики, карандаши, звёзды или машинки. Такие примеры помогают связать пример и ответ: 6−1=5, 9−1=8, 12−1=11.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иногда называют не предыдущее, а следующее число. Чтобы не запутаться, полезно помнить: при вычитании 1 ответ всегда становится меньше, а не больше.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появляется при счёте в обратном порядке. Если торопиться, легко пропустить нужное число. Лучше двигаться по ряду спокойно, как по ступенькам.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записывают не туда или путают цифры местами. Проверка проста: число должно стоять перед исходным на числовой прямой и быть на один меньше.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сомнение осталось, можно проверить себя счётом назад или сложением. Когда к ответу прибавляется 1 и получается исходное число, пример решён верно.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вычитание через сложение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примера на вычитание 1: от ответа возвращаемся к исходному числу.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10 удобно запомнить первые пары: 1−1=0, 2−1=1, 3−1=2. Они показывают, что ответ всегда на один шаг меньше исходного числа.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видит 4−1 или 7−1, он может сразу назвать предшествующее число, не считая долго. Это экономит время и делает устный счет увереннее.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помнить крайний пример 10−1=9. Он помогает увидеть, что даже у самого большого числа в пределах десяти есть сосед слева.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 в пределах 10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10 к 9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после десятка требуют внимания: 10−1=9. Здесь важно заметить, что шаг назад возвращает нас в предыдущий десяток.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11 к 10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11−1 получается 10. Это пример, где ответ заканчивается нулём, поэтому особенно полезно проговорить его вслух.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16 к 15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второго десятка правило работает так же: 16−1=15. Достаточно назвать число слева на числовом ряду.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20 к 19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старший пример в пределах двадцати — 20−1=19. Он напоминает, что при вычитании 1 число всегда становится на единицу меньше.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 в пределах 20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спускается по ступеньке
</a:t>
            </a:r>
            <a:pPr algn="l" indent="0" marL="0">
              <a:lnSpc>
                <a:spcPct val="90000"/>
              </a:lnSpc>
              <a:buNone/>
            </a:pPr>
            <a:r>
              <a:rPr lang="en-US" sz="44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героя, который стоит на лестнице и делает один аккуратный шаг вниз. Было выше, стало ниже — и число сразу уменьшается на 1. Такой сюжет легко запоминается и вызывает улыбку.
</a:t>
            </a:r>
            <a:endParaRPr lang="en-US" sz="1070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фрукт исчезает из тарелки
</a:t>
            </a:r>
            <a:pPr algn="l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тарелку с яблоками, а потом убрать одно яблоко. Останется на один предмет меньше, и ребенок увидит связь между действием и ответом. Сюжет простой, как любимое печенье после перемены.
</a:t>
            </a:r>
            <a:endParaRPr lang="en-US" sz="104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Фишка уходит с поля игры
</a:t>
            </a:r>
            <a:pPr algn="l" indent="0" marL="0">
              <a:lnSpc>
                <a:spcPct val="90000"/>
              </a:lnSpc>
              <a:buNone/>
            </a:pPr>
            <a:r>
              <a:rPr lang="en-US" sz="48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 игра с фишками: одна фишка стояла на месте, а потом ее убрали. Количество сразу стало меньше на 1. Так математика превращается в маленький фокус без волшебной палочки.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ситуации для тренировки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98" y="1898588"/>
            <a:ext cx="6034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Предшествующее число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стоит перед данным на числовом ряду. Оно всегда на 1 меньше и помогает быстро находить ответ при вычитании.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числа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числа, которые стоят рядом и отличаются на 1. Они помогают не перепутать, где находится нужный ответ: слева или справа.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линия с числами по порядку. На ней удобно видеть, что при вычитании 1 нужно сделать один шаг влево.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при котором число уменьшается. Когда вычитают 1, остается предшествующее число, а ответ становится на одну единицу меньше.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темы
</a:t>
            </a:r>
            <a:endParaRPr lang="en-US" sz="300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пример по шагам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примеров на вычитание 1: от числа — к предшествующему числу и проверке слева на числовой прямой.
</a:t>
            </a:r>
            <a:endParaRPr lang="en-US" sz="29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486" y="3222710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старт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простых примеров, чтобы мозг разогрелся, как перед зарядкой. Подойдут 5−1 и 8−1.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83131" y="2551658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из трех-четырех примеров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полезно дать небольшую цепочку: 13−1, 19−1, 7−1. Короткая серия не перегружает и помогает держать внимание.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6899" y="3038355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 вслух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называет результат без паузы и без пальцев. Так тренируется память на соседние числа и скорость устного счета.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38041" y="3215336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похвала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полезно сразу свериться и отметить успех. Когда все верно, уверенность растет, а ошибки встречаются реже.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счет с примерами на 1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правильный ответ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или слайде полезно выделить ответ цветом, чтобы он сразу бросался в глаза. Например, в примере 14−1=13 можно подсветить число 13.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видно, откуда получился ответ: число 14 и его предшественник 13 стоят рядом. Тогда ребенок запоминает не только результат, но и сам способ рассуждения.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числа вычесть 1, получится его предшествующее число. Это самый короткий путь к ответу: один шаг назад, и решение уже готово.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Предшествующее число всегда находится слева на числовом ряду. Поэтому ответ при вычитании 1 должен быть на единицу меньше исходного числа.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очень простая: если к ответу прибавить 1, снова получится исходное число. Такой способ помогает не ошибиться и спокойно проверить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шаг назад — и ответ готов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 учит видеть числа рядом, двигаться по числовому ряду и не теряться в примерах. Чуть-чуть тренировки — и математика уже не кусается.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2026-05-20T12:13:38Z</dcterms:created>
  <dcterms:modified xsi:type="dcterms:W3CDTF">2026-05-20T12:13:38Z</dcterms:modified>
</cp:coreProperties>
</file>