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Организационные основы защиты населения от ЧС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государство, службы и граждане действуют вместе в опасной ситуации.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защита населения — основа безопасности страны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Пожары, паводки, аварии и другие угрозы могут затронуть каждого. Поэтому в России действует система законов, служб и правил, которая помогает предупреждать опасности, защищать людей и быстро восстанавливать нормальную жизнь.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чрезвычайная ситуация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Чрезвычайная ситуация — это обстановка, при которой возникает угроза жизни и здоровью людей, а также ущерб имуществу, природе и работе объектов.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природным ЧС относят наводнения, землетрясения, ураганы и лесные пожары. Они связаны с природными явлениями и могут быстро охватывать большие территории.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ЧС возникают из-за аварий на предприятиях, пожаров, утечек опасных веществ и транспортных происшествий. Их причина — отказ техники или нарушение правил безопасности.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биолого-социальным и военным ЧС относят эпидемии, массовые заболевания и опасности, связанные с боевыми действиями. Для них тоже нужны особые меры защиты.
</a:t>
            </a:r>
            <a:endParaRPr lang="en-US" sz="9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система защиты населения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последовательность действий от обнаружения угрозы до восстановления жизнеобеспечения.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управления и их основные задачи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организуется на нескольких уровнях. Каждый уровень выполняет свою часть работы и связан с другими общими правилами.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распределены полномочия, тем быстрее принимаются решения и меньше путаницы при опасности.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законы РФ о ЧС и гражданской обороне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и его роль в защите людей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МЧС России создано в 1994 году и отвечает за предупреждение и ликвидацию чрезвычайных ситуаций. Ведомство координирует работу спасателей, пожарных и центров управления в кризисных ситуациях.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Сотрудники МЧС тушат крупные пожары, помогают при наводнениях, ищут людей и доставляют помощь туда, где трудно проехать. Их работа особенно важна в первые часы после происшествия.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чрезвычайные ситуации встречаются чаще всего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сравнение групп ЧС по распространённости. Значения условные и используются для наглядного сопоставления.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пожары и природные опасности, поэтому профилактика и готовность к ним особенно важны.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групп ЧС по материалам МЧС России, без точной статистики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1688" y="1789450"/>
            <a:ext cx="209475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22810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3933" y="1789450"/>
            <a:ext cx="209475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05056" y="1789450"/>
            <a:ext cx="209475" cy="23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46181" y="1789450"/>
            <a:ext cx="209475" cy="239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населения при опасности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Сирены подают общий сигнал, который привлекает внимание людей. После него нужно немедленно включить официальные источники информации и ждать понятного сообщения о характере опасности и порядке действий.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002750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Громкоговорители и объявления помогают быстро передать короткую инструкцию на месте. Важно слушать до конца, потому что в сообщении обычно называют район угрозы и ближайшие безопасные действия.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743875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Телевидение и радио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Телевизор и радио остаются надёжными каналами, если есть электричество и связь. Они передают подробные разъяснения, которые помогают понять, что делать дома, в школе или на улице.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484999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СМС и телефон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СМС-рассылки и уведомления на телефоне позволяют сообщить об опасности сразу многим людям. Такой сигнал полезен, если человек находится далеко от дома или не слышал сирену.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7226134" y="2348150"/>
            <a:ext cx="16563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сайты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Сайты органов власти и МЧС публикуют проверенную информацию без слухов и домыслов. Там можно уточнить время, место опасности и правила поведения, если ситуация меняется.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после сигнала тревоги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 правилах реагирования после сигнала гражданской обороны «Внимание всем!»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населения как организованная мера защиты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0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Подготовка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составляют списки людей, маршруты движения, пункты сбора и места размещения. Это помогает не терять время, когда опасность становится реальной.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672025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Вывод населения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покидают опасную зону пешком или на транспорте. В первую очередь помогают детям, пожилым, людям с инвалидностью и тем, кому нужна медицинская помощь.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468947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Получение команды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решения органов управления людей уведомляют об эвакуации. Важно слушать официальные сообщения и не уходить самостоятельно в неизвестном направлении.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875113" y="1491950"/>
            <a:ext cx="20154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Размещение в безопасном районе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новом месте эвакуированных регистрируют, при необходимости оказывают помощь и обеспечивают временное проживание. Затем люди ждут дальнейших распоряжений.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Тревожный набор: что должно быть под рукой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первой необходимости помогает пережить первые часы после эвакуации или внезапного ухудшения обстановки без лишней паники.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должен быть компактным и готовым заранее: он экономит время, помогает сохранять спокойствие и повышает шансы на безопасное ожидание помощи.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подготовке к чрезвычайным ситуациям и эвакуации.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Убежища и защитные сооружения
</a:t>
            </a:r>
            <a:endParaRPr lang="en-US" sz="18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защитных сооружений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ним относят убежища, противорадиационные укрытия и приспособленные помещения, например подвалы. Они снижают воздействие опасных факторов и помогают переждать угрозу.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маршрут заранее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известный путь к укрытию сокращает время на принятие решений. Если человек знает ближайшее безопасное место, он действует быстрее и спокойнее.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службы помогают при чрезвычайных ситуациях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реальной ситуации службы действуют не по отдельности, а совместно: одна группа спасает людей, другая обеспечивает порядок, третья восстанавливает условия жизни.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Победить последствия ЧС можно только при слаженной работе разных служб. Чем лучше они взаимодействуют, тем быстрее людям возвращают помощь и безопасность.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сил реагирования при ликвидации чрезвычайных ситуаций в России; учебный обобщённый материал.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856" y="1405400"/>
            <a:ext cx="231188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7281" y="1405400"/>
            <a:ext cx="12843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8750" y="3057275"/>
            <a:ext cx="205500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оборона в мирное и военное время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подготовка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мирное время гражданская оборона учит людей действовать по сигналам, пользоваться планами эвакуации и понимать, куда обращаться за помощью в опасной ситуации.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Оповещение и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Проверяются сирены, сообщения и другие каналы передачи информации. Быстрый сигнал помогает вовремя предупредить население и организовать правильные действия.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Эвакуация 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продумываются маршруты выхода, места сбора и защитные сооружения. Это позволяет быстро вывести людей из опасной зоны и сократить число пострадавших.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в особый период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военное время добавляются укрытие, светомаскировка и аварийно-спасательные работы. Главная задача — сохранить жизнь людей и поддержать работу страны.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семьи при ЧС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семьи при получении сигнала об опасности и официальной информации.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школа участвует в защите детей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должны быть план эвакуации, обозначенные выходы, аптечки и ответственные взрослые. Это помогает быстро организовать выход и не терять время в тревожной обстановке.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тренировки учат двигаться по маршруту, строиться и выполнять команды без паники. Такие навыки особенно важны, когда нужно действовать быстро и точно.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Ученикам 9 класса важно знать ближайшее укрытие, понимать сигналы тревоги и уметь читать планы эвакуации. Дисциплина при выходе из здания снижает риск для всех.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профилактика снижает потери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заметнее всего работает тогда, когда риски выявляют заранее и регулярно проверяют готовность людей, техники и помещений к опасной ситуации.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раньше начаты предупреждение и подготовка, тем меньше пострадавших и ущерба. Профилактика почти всегда эффективнее, чем устранение последствий.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организации защиты населения и предупреждению чрезвычайных ситуаций.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905397"/>
            <a:ext cx="4873500" cy="16555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правила поведения в опасных ситуациях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ситуации главное — не терять время, сохранять спокойствие и выполнять только официальные указания служб.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разных угроз есть свои действия, но общий принцип один: сначала безопасность, затем чёткое следование сообщениям служб и взрослых.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при чрезвычайных ситуациях природного, техногенного и военного характера.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 и готовность каждого человека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1410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знать номера экстренных служб: 101, 102, 103 и 112. Это позволяет быстро вызвать помощь, если рядом возник пожар, травма или другая опасность.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0898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понимать сигналы оповещения, читать знаки эвакуации и помнить ближайший безопасный выход. Эти знания экономят время, когда счёт идёт на минуты.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0386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дисциплина помогают не поддаться панике и не мешать другим. Если человек внимательно слушает взрослых и службы, он реже совершает опасные ошибки.
</a:t>
            </a:r>
            <a:endParaRPr lang="en-US" sz="986" dirty="0"/>
          </a:p>
        </p:txBody>
      </p:sp>
      <p:sp>
        <p:nvSpPr>
          <p:cNvPr id="7" name="Text 5"/>
          <p:cNvSpPr txBox="1"/>
          <p:nvPr/>
        </p:nvSpPr>
        <p:spPr>
          <a:xfrm>
            <a:off x="261600" y="3987475"/>
            <a:ext cx="55077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Подготовленный ученик быстрее ориентируется в незнакомой обстановке и может помочь младшим. Личная готовность делает безопаснее не только самого человека, но и окружающих.
</a:t>
            </a:r>
            <a:endParaRPr lang="en-US" sz="9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защита населения работает только как единая система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населения от чрезвычайных ситуаций возможна только при согласованной работе государства, служб, школы, семьи и каждого человека. Чем лучше подготовка, тем меньше потерь и паники.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2026-05-21T03:00:11Z</dcterms:created>
  <dcterms:modified xsi:type="dcterms:W3CDTF">2026-05-21T03:00:11Z</dcterms:modified>
</cp:coreProperties>
</file>