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выросла из рассказов, песен и мифов; память помогала сохранить смысл до книг.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литературы: от устного слова к книге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появилась не сразу в виде книг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люди не имели алфавита и бумаги, поэтому знания удерживали в памяти и передавали на слух. Около 3400–3200 годов до н. э. в Месопотамии и Египте появились ранние системы письма, а записи стали точнее и долговечнее.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88" y="1273625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предания и рассказы о героях жили в устной форме. Их пересказывали на праздниках и дома, и каждое новое исполнение помогало оживлять сюжет для слушателей разных возрастов.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предания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связывали слова с мелодией и движением. Ритм и повторные строки облегчали запоминание длинных текстов, а значит, позволяли передавать историю без книги на большие расстояния.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устойчивые выражения работали как короткие «подсказки». Их легко было удержать в памяти, и они помогали быстро объяснять правила жизни в семье, труде и общении с другими людьми.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формулы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развивали внимательность и умение рассуждать. Часто они включали яркие образы и неожиданные сравнения, из-за чего слушатели запоминали вопросы и ответы как часть общего знания.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испытания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как начало литературы
</a:t>
            </a:r>
            <a:endParaRPr lang="en-US" sz="27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литературы: рисунки, обряды и устные рассказы
</a:t>
            </a:r>
            <a:endParaRPr lang="en-US" sz="2694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передавали важные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формы учили выживать: напоминали о страхе перед природой и о том, как относиться к силам мира. Ритуалы становились «памятью сообщества» и сохраняли сведения о важных событиях.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еще не были «книгой»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рисунки, танцы, маски и обрядовые песни не были литературой в строгом смысле, но помогали людям выражать чувства. Через образы передавали то, что трудно было объяснить обычными словами.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— самые древние большие истории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объясняли, как появились мир, небо, солнце, гром, люди и смерть. В них действовали боги, духи, великаны и первопредки, поэтому истории казались связанной картиной всего существования.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шумеров, египтян, греков, индийцев и других народов были мифы о сотворении мира и о происхождении человека. Эти рассказы помогали находить ответы на вопросы, которые люди задавали себе снова и снова.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не только развлекали: они учили понимать окружающий мир и правила жизни. С их помощью легче было запомнить традиции, объяснить запреты и представить, что происходит «по причине», а не случайно.
</a:t>
            </a:r>
            <a:endParaRPr lang="en-US" sz="1258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способы сохранения слов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переходом менялась роль носителя: текст становился стабильнее, а передача между поколениями — точнее и надежнее.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плавный рост «долговечности» текстов: сначала полагались на память, затем закрепляли смысл материалом и записью.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исторической эволюции носителей текста (без точных измерений в единицах).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Шумере возникла клинопись: знаки выдавливали на глиняных табличках. Такие записи сначала помогали вести хозяйственные дела и отражать результаты подсчетов без устных ошибок.
</a:t>
            </a:r>
            <a:endParaRPr lang="en-US" sz="1328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назначение письма расширилось. Появились гимны, молитвы, мифы и большие сказания, которые уже не только фиксировали факты, но и передавали культурные представления о мире.
</a:t>
            </a:r>
            <a:endParaRPr lang="en-US" sz="1321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известных литературных памятников стал «Эпос о Гильгамеше». Он показывает, как хозяйственные записи и религиозные тексты постепенно превращались в большие истории о человеке и судьбе.
</a:t>
            </a:r>
            <a:endParaRPr lang="en-US" sz="1296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первые письменные тексты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84091" y="1676050"/>
            <a:ext cx="2761119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центры письменной культуры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региона развивали письмо разными способами, решая похожие задачи: хранить знания и передавать их дальше.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возникала независимо: разные общества создавали свои знаки, но использовали их, чтобы укреплять память и передавать знания.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исторических описаний ранней письменности по регионам.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тексты и значение письма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на разных поверхностях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писали иероглифами на папирусе, камне, стенах храмов и гробниц. Благодаря разным материалам тексты могли служить разным целям: от обучения до почитания.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Содержание: от богов до наставлений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тексты включали гимны богам, заклинания и наставления. Были и рассказы о царях, а также «Книга мертвых», связанная с представлениями о жизни после смерти.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связь времен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связывали с памятью и порядком в государстве. Записи сохраняли важные сведения, помогали воспроизводить правила и поддерживали традиции, даже когда менялись поколения людей.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писцам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считались уважаемыми людьми, потому что умели читать и писать. Их работа делала записи точнее и помогала тем, кто управлял делами и обучал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и имя Гомера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устные песни о героях постепенно превращались в большие эпические поэмы. Их связывают с именем Гомера: «Илиада» и «Одиссея», где сюжет удерживается за счет повторов и формул.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от песен к театру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и комедии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возникли трагедии и комедии, которые ставили в театрах под открытым небом. Театр собирал людей на представления, а актеры и маски помогали показывать характеры и эмоции наглядно.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устного рассказа к книге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или песня → пересказ вслух → запоминание ритмом и повторами → запись писцом → переписывание от руки → сборник → библиотека.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Китай: разные древние традиции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устная передача Вед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тексты сохранялись главным образом через устное обучение. Слова запоминались очень точно, потому что смысл зависел от правильного звучания и последовательности.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большие поэмы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появляются крупные произведения — «Махабхарата» и «Рамаяна». Они объединяют множество рассказов и образов, оставаясь опорой для культурной памяти.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ранние записи о государстве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ранние записи связывали с гаданием и вопросами правителей. Текст и знаки помогали фиксировать решения, предсказания и важные события управления.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о точности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Индии, и в Китае ценили точность. Когда слово передают правильно, можно сохранять смысл поколениями и поддерживать порядок в жизни 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Миф, эпос и гимн стали первыми большими формами: миф объяснял, как устроен мир; эпос рассказывал о героях и их пути; гимн прославлял богов и силы природы.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жанры литературы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 заклинание помогали обратиться к высшим силам. Они служили не только для веры, но и для «объяснения» того, что должно случиться, если действовать правильно.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поучения передавали правила жизни в краткой форме. Их было легко повторять вслух, а значит — проще сохранять точными для детей и взрослых.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запись фиксировала события и опыт общества. Так знания становились опорой для воспитания и управления, дополняя религиозные тексты более «земными» сведениями.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древним текстам сохраняться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облегчал запоминание, а регулярное переписывание уменьшало ошибки. Важные тексты могли звучать и во время ритуалов, поэтому смысл закреплялся у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легче всего удерживались тексты, построенные на ритме и повторе, а затем точность усиливали школы и писцы.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устной и письменной передачи (качественная оценка долей по логике процесса хранения).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школы писцов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где учатся держать перо
</a:t>
            </a:r>
            <a:pPr algn="l" indent="0" marL="0">
              <a:lnSpc>
                <a:spcPct val="90000"/>
              </a:lnSpc>
              <a:buNone/>
            </a:pPr>
            <a:r>
              <a:rPr lang="en-US" sz="15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шумной мастерской подростки повторяли движения: выводили знаки, сравнивали копии и исправляли ошибки. Учитель проверял, насколько ровно и одинаково получается запись, потому что любая неточность могла изменить смысл.
</a:t>
            </a:r>
            <a:endParaRPr lang="en-US" sz="150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Таблички, которые собирают как сокровища
</a:t>
            </a:r>
            <a:pPr algn="l" indent="0" marL="0">
              <a:lnSpc>
                <a:spcPct val="90000"/>
              </a:lnSpc>
              <a:buNone/>
            </a:pPr>
            <a:r>
              <a:rPr lang="en-US" sz="14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таблички хранили вместе: рядом могли лежать мифы, законы и письма, а также записи о звездах. Отдельный свиток или табличка становились «доказательством» прошлых решений и знаний.
</a:t>
            </a:r>
            <a:endParaRPr lang="en-US" sz="1497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Ниневия: тысячи глиняных страниц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Ниневии хранили тысячи глиняных табличек. Сотрудники бережно принимали новые находки и находили им место, чтобы будущие читатели могли обратиться к прошлому — как к учебнику и памяти города.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жизнь текста: от вариативного пересказа к более стабильной форме, которую можно сохранить на материале и передавать без исполнителя.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делает литературу устойчивее: она снижает зависимость от конкретного рассказчика и позволяет повторять произведение для новых читателей.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различий устной и письменной передачи в древних обществах.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традиция: в чем разница
</a:t>
            </a:r>
            <a:endParaRPr lang="en-US" sz="30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 показывают, как люди заботились о семье, организовывали труд и объясняли роли в обществе. Эти идеи узнаваемы и сегодня, потому что они связаны с повседневной жизнью.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семей и труда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появляются представления о справедливости, законах и управлении. Понимать, как люди мыслили о власти, полезно для чтения историй и для разговоров о том, как устроено общество.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власти и правил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часто строятся на испытаниях и моральном выборе: герой может поступить честно или поддаться соблазну. Так формируются уроки, которые легко узнать в современной литературе.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зло и выбор человека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жизни и смерти в древних текстах не только пугают, но и поддерживают надежду: объясняют путь человека и смысл испытаний. Поэтому их продолжают читать и обсуждать.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смерть и надежда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тексты важны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литературы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письма увеличивались объем текстов и круг читателей. Новые материалы облегчали перенос и распространение произведений, поэтому традиции становились разнообразнее.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устности к письму повышал надежность сохранения. Каждый последующий этап расширял аудиторию и делал тексты более «долгими» во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исторических этапов без привязки к точным датам.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ранние тексты опирались на ритм, повтор и особые формулы. Это помогало слушателям запоминать длинные истории и быстро узнавать важные места сюжета.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тесно связывали с религией и воспитанием. Тексты должны были объяснять мир, поддерживать память народа и показывать, как вести себя в 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 сочетали развлечение и обучение: они сохраняли опыт людей о добре, зле, испытании и выборе. Так знания передавались следующему поколению через яркие образы.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самых древних литературных памятников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древнего слова к литературе, которую читают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литературы лежат в устной традиции, мифах, песнях и обрядовой речи. Письменность превратила краткую память в долговечную культуру, сохранив сюжеты на тысячи лет и сделав их доступными для новых читателей.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2026-05-13T01:35:54Z</dcterms:created>
  <dcterms:modified xsi:type="dcterms:W3CDTF">2026-05-13T01:35:54Z</dcterms:modified>
</cp:coreProperties>
</file>