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опасность, защитить себя и вовремя обратиться за помощью.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неблагоприятной экологической обстановке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Неблагоприятная экология влияет на воздух, воду и самочувствие. Для детей и подростков это особенно важно, потому что они чаще бывают на улице, ездят в школу и занимаются спортом, а их организм ещё формируется.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каждому школьнику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возникает при авариях, стоках и попадании мусора в реки и водоёмы. Такая вода становится опасной не только для питья, но и для бытового использования.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 в безветренную и жаркую погоду, когда дым и вредные вещества хуже рассеиваются. В такие дни загрязнение может быстро накапливаться и долго сохраняться.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промышленные предприятия и пожары чаще всего ухудшают качество воздуха. К ним добавляются строительная пыль, мусорные свалки и выбросы, которые долго держатся над городом.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экологической 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группах людей реакция появляется с разной скоростью, поэтому важно учитывать чувствительность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загрязнение, тем чаще возникают жалобы. Особенно быстро реагируют школьники, пожилые люди и люди с астмой.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по теме охраны здоровья; без привязки к конкретному региону, 2025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воздуха отражается на самочувствии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и чувствуется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Смог, запах гари и пыль в воздухе обычно заметны без приборов. Если на улице трудно дышать, а глаза начинают слезиться, режим поведения уже нужно менять.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подсказывают сообщения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Мутная вода, резкий химический запах и предупреждения служб — важные сигналы опасности. Они помогают понять, что проблему нельзя игнорировать и нужно обратиться к взрослым.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неблагоприятной обстановки, которые можно заметить сразу
</a:t>
            </a:r>
            <a:endParaRPr lang="en-US" sz="2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безопасности; рекомендации МЧС России и Роспотребнадзора
</a:t>
            </a:r>
            <a:endParaRPr lang="en-US" sz="1144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 разных экологически опасных ситуациях
</a:t>
            </a:r>
            <a:endParaRPr lang="en-US" sz="3031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выбрать безопасное действие в зависимости от обстановки.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главное — не продолжать обычные действия, а сразу перейти к более безопасному варианту.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ухудшении экологической обстановки
</a:t>
            </a:r>
            <a:endParaRPr lang="en-US" sz="2816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шагов по материалам школьной памятки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влажная уборка: она помогает убрать осевшую пыль с пола, мебели и подоконников. Это особенно важно в комнатах, где часто находятся дети.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сушите бельё на улице, не открывайте окна при запахе гари и не полагайтесь только на комнатные растения. Они не заменяют очистку воздуха и не убирают дым.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смога держите окна закрытыми и не устраивайте сквозное проветривание. По возможности включите очиститель воздуха, чтобы снизить количество мелкой пыли в помещении.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квартиру или дом при смоге и пыли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выходит из дома в маске и старается идти спокойным шагом. Маршрут проходит не вдоль оживлённой трассы, а через более тихие улицы и зелёные участки, где меньше пыли и выхлопов.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 школы без лишней нагрузки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плохой день лучше выбрать короткую прогулку в парке, чем активные игры на открытом воздухе. Очки помогают при пыли, а защита лица особенно полезна, если в воздухе чувствуется дым или гарь.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парке вместо игры на площадке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неблагоприятном воздухе школьнику важно сократить время на улице и не устраивать пробежки. Спокойный темп движения снижает нагрузку на дыхание и помогает избежать лишнего ухудшения самочувствия.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и беречь силы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на улице в неблагоприятный день
</a:t>
            </a:r>
            <a:endParaRPr lang="en-US" sz="30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течение одного дня качество воздуха может меняться, поэтому важно учитывать время и местные сообщения служб.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смог, гарь, пыльная буря или предупреждение, нагрузку лучше уменьшить. Это помогает избежать одышки, головной боли и переутомления.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правилам безопасного поведения; данные условные, 2025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физическую активность лучше сократить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закройте окна, двери и вентиляционные отверстия, отключите режим проветривания и по возможности перейдите в комнату, где воздух чище. Старайтесь меньше двигаться и не нагружать себя физически.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пользуйтесь открытым огнём, не выходите на улицу без необходимости и не оставайтесь долго в зоне сильного задымления. При ухудшении ситуации держите рядом документы, телефон, воду и нужные вещи.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начинается эвакуация, действуйте без спешки, но быстро, и выполняйте указания взрослых и спасателей. При сильном дыме безопаснее находиться в помещении с более чистым воздухом или в заранее указанном месте сбора.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дыме, пожаре или запахе гари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составлена по общим правилам гигиены и безопасного поведения при неблагоприятной экологической обстановке.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воды и продуктов питания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отличить безопасные действия от рискованных, когда качество воды или еды вызывает сомнение.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 в чистоте воды или продуктов, безопаснее отказаться от их использования, чем рисковать отравлением или инфекцией.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часто заметны уже при коротком пребывании на улице: першение в горле, слезотечение, кашель и ощущение усталости.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страдают органы, контактирующие с воздухом, а затем системы, реагирующие на общее ухудшение самочувствия и нагрузку.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общих сведениях о влиянии загрязнённого воздуха на здоровье человека; без привязки к конкретному исследованию.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и системы страдают в первую очередь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собрать всё необходимое в одном месте, чтобы не искать вещи в спешке. В рюкзаке лежат вода, маска, влажные салфетки и телефонная зарядка — только то, что действительно пригодится.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рюкзак у двери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набор должен быть компактным и понятным для школьника. Если предметы разложены по отдельным карманам и подписаны, их легче быстро взять с собой и не забыть самое важное.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вещей, максимум пользы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врач назначил лекарства, их тоже стоит хранить вместе с набором. Такой запас помогает чувствовать себя спокойнее и быстрее действовать, когда качество воздуха или воды становится хуже.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важные мелочи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иметь при ухудшении экологической обстановки
</a:t>
            </a:r>
            <a:endParaRPr lang="en-US" sz="28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 взрослых и врачей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действовать при опасных симптомах после воздействия загрязнённого воздуха или дыма.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786" y="2261850"/>
            <a:ext cx="20212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для школьников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неблагоприятный день лучше сократить прогулки, отказаться от пробежек и не играть в активные игры на улице, если воздух заметно ухудшился.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после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домой полезно вымыть руки и лицо, а при сильной пыли или дыме — сменить одежду, чтобы убрать грязь и запахи.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советы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астма, аллергия или другие хронические болезни, нужно выполнять индивидуальные рекомендации врача и заранее знать, какие признаки опасны.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сообщениями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официальные предупреждения и внимательно прислушиваться к своему самочувствию, чтобы вовремя изменить планы и избежать лишнего риска.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неверное решение, например открытое окно при дыме или бег на улице, может быстро усилить нагрузку на организм.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 помогают снизить риск, а опасные — ухудшают состояние. При плохой экологии важнее всего спокойствие и осторожность.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при загрязнении воздуха, дыме и пыли; без использования статистических данных.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опасные действия при плохой экологии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319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источники информации о качестве воздуха и воды
</a:t>
            </a:r>
            <a:endParaRPr lang="en-US" sz="2844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сообщения МЧС помогают понять, есть ли опасность, эвакуация или ограничения. Особенно важно смотреть дату и территорию предупреждения.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районные службы дают сведения, которые относятся именно к вашему месту. Это полезно, когда обстановка меняется в отдельных районах.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власти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 сообщает о санитарной ситуации и может публиковать данные о качестве воды, воздуха и возможных рисках для здоровья.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качества воздуха помогают увидеть ситуацию наглядно. Лучше сверять несколько источников, чем доверять слухам, чатам и непроверенным постам.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карты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составлена по общим правилам семейной готовности к чрезвычайным и экологически опасным ситуациям.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памятка на случай экологической опасности
</a:t>
            </a:r>
            <a:endParaRPr lang="en-US" sz="302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памятка помогает семье действовать спокойно и без лишних вопросов, если качество воздуха или воды внезапно ухудшилось.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роли распределены заранее, семья быстрее собирается, меньше паникует и не тратит время на поиски нужных вещей.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замечать опасные признаки вовремя, выбирать безопасное поведение дома и на улице и не стесняться просить помощи, можно значительно снизить риск для здоровья в неблагоприятный день.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внимательность и подготовка защищают здоровье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2026-05-21T02:00:32Z</dcterms:created>
  <dcterms:modified xsi:type="dcterms:W3CDTF">2026-05-21T02:00:32Z</dcterms:modified>
</cp:coreProperties>
</file>