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причастии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 причастие соединяет признаки глагола и прилагательного.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причастие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встречаются в текстах и заданиях, поэтому важно быстро узнавать их, понимать значение и правильно писать суффиксы, а также буквы Н и НН.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причастие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не просто качество предмета, а его признак, связанный с действием. Поэтому оно помогает точнее представить, что делает предмет или что с ним происходит.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словосочетаниях читающий ученик, написанная работа, играющие дети видно и признак, и действие. Такие слова делают описание более ясным и выразительным.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отвечает на вопросы какой? какая? какое? какие? По форме оно похоже на прилагательное, но смыслом связано с глаголом.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сходство и различие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причастие похоже на прилагательное и чем отличается от него.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постоянное качество, а причастие сохраняет связь с действием, хотя изменяется как прилагательное.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глагольной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образуются от глаголов, поэтому в них сохраняется связь с действием. Основой для образования служит форма, от которой можно определить время и значение причастия.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настоящего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причастий настоящего времени чаще используются суффиксы -ущ-, -ющ-, -ащ-, -ящ-. Они помогают образовать слова вроде несущий, строящий, пишущий.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прошедшего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причастиях прошедшего времени встречаются суффиксы -вш-, -ш-, -енн-, -нн-, -т-. Примеры: читавший, ушедший, решённый, взятый.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 причастия по модели: глагол — суффикс — причастие. Такая схема помогает видеть, как из действия появляется слово-признак.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вида причастий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языка; условное равное распределение для схемы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причастий часто встречаются в учебных примерах и художественных описаниях.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 различаются по смыслу, но одинаково важны для точного описания предмета и 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признак предмета, который сам совершает действие. Они помогают сразу увидеть, кто является действующим лицом в предложении.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бывают настоящего и прошедшего времени. В речи они передают действие, происходящее сейчас, или действие, уже совершившееся раньше.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летящий самолёт, смеявшийся ребёнок, писавший письмо ученик показывают, как причастие уточняет действие и делает описание более живым и точным.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кого направлено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называют признак предмета, над которым действие совершается. В таких формах важно не то, кто действует, а что происходит с предметом.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действительные, страдательные причастия могут быть настоящего и прошедшего времени. Это помогает передавать и сам процесс, и уже полученный результат.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читаемая книга, построенный мост, решённая задача особенно удобны в описаниях результата работы, а также в учебных, научных и повествовательных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причастие в предложении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слова в предложении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92202"/>
            <a:ext cx="4389600" cy="13362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причастия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признаки причастия с примерами и тем, что они показывают.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сочетает признаки глагола и прилагательного, поэтому важно учитывать время, залог и форму при разборе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Он уточняет, какой именно предмет описывается, и помогает передать признак более точно и выразительно.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«ученик, читающий книгу» или «дом, построенный в прошлом году» оборот связывает предмет с действием и делает описание наглядным.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обычно выделяют запятыми. Это помогает читателю быстрее увидеть границы оборота и понять смысл предложения.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делает текст более подробным, но не перегружает его. Поэтому он особенно полезен в описаниях, учебных текстах и письменных ответах.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причастия с глаголом и прилагательным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«Причастие», 7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грамматические признаки двух частей речи и помогает точно назвать признак предмета.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без глагола причастие теряет действие, а без прилагательного — способность изменяться и согласовываться.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суффиксы причастий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стоит в настоящем времени, причастие часто «подхватывает» суффиксы -ущ-, -ющ-, -ащ-, -ящ-. Они слышны в словах вроде «колющий» и «клеящий», где действие ощущается как происходящее сейчас.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прошедшего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встречаются суффиксы -вш-, -ш-, -енн-, -нн-, -т-. Именно они помогают образовать слова «увидевший», «построенный», «замкнутый». По ним удобно узнавать, что действие уже совершилось.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без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сначала найти глагол-основу, а потом проверить суффикс причастия. Так легче заметить, от какого действия образовано слово и почему в нём пишется именно нужная часть.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помогает не путать полную и краткую форму: в полной чаще пишется НН, а в краткой — одна 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пишутся в полных страдательных причастиях прошедшего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причастия с существительным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«Причастие»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меняет форму вместе с существительным, как и прилагательное. Это видно в разных родах и числах.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модель согласования подтверждает: причастие грамматически связано с определяемым словом и подстраивается под него.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246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394" y="1905053"/>
            <a:ext cx="230213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причастий в тексте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заметить важную деталь: не просто «солнце», а «сияющее солнце», не просто «ветка», а «сломанная ветка».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причастий можно передать признак и действие одновременно. Из-за этого текст становится короче, но смысл в нём сохраняется полностью.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 учебных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причастия позволяют описывать события и результаты без длинных повторов. Это делает изложение более ясным и аккуратным.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 и глагола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значению, вопросу и наличию зависимых слов помогает быстро определить часть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 в причастиях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Похоже, но 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легко принять за причастия, хотя это обычные прилагательные. Например, «жареный картофель» и «жареная рыба» не всегда требуют одинакового объяснения, поэтому важно смотреть на значение слова, а не только на его окончание.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подсказывает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возникают, когда ученик выбирает не тот суффикс. Слова «решённая задача» и «написанная работа» помогают запомнить, что форма зависит от глагола-основы и времени, а не от привычного звучания.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трудность — написание Н и НН. В полной форме страдательных причастий прошедшего времени обычно пишется НН, а в краткой форме — одна Н, поэтому нужно внимательно проверять контекст.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причастий для повторения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от какого глагола образовано причастие и как оно употребляется в 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причастие всегда связано с действием и сохраняет связь с глаголом-основой.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«Причастие»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причастии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признаки глагола и прилагательного, помогает точно описывать предмет и требует внимательного отношения к суффиксам, формам и написанию Н и НН.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2026-05-28T18:54:56Z</dcterms:created>
  <dcterms:modified xsi:type="dcterms:W3CDTF">2026-05-28T18:54:56Z</dcterms:modified>
</cp:coreProperties>
</file>