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Домостроя к Академии наук: как знание стало силой культуры.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243325"/>
            <a:ext cx="74367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культура: от нормы к знанию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Петра I нормы жизни задавали вера, дом и рукописная традиция; в XVIII веке их начинает дополнять государство с его школой, печатью и наукой.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культура в России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Домострой как источник о «правильной жизни»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«Домострой» закреплял представление о правильном хозяйстве, семейной иерархии и дисциплине труда. Он был не просто текстом, а практическим руководством по устройству повседневной жизни.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благочестие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нём благочестие напрямую связывалось с порядком: как вести дом, воспитывать детей, принимать гостей и распоряжаться имуществом. Частное поведение понималось как нравственный долг.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идеал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памятника в том, что он показывает культурный идеал эпохи: жить «правильно» означало жить по религиозно утверждённым правилам, а не по личному выбору.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быт и религиозный порядок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в семье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главенствовали старшие: отец, муж, хозяин дома. Подчинение рассматривалось как естественная основа порядка, а авторитет семьи поддерживался обычаями и религиозной традицией.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 церковному календарю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уклад был тесно связан с церковным календарём. Посты, молитвы, праздники и воскресные службы задавали ритм года и напоминали, что жизнь человека должна быть упорядоченной.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как часть веры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труд и отдых не отделялись от веры: трапеза сопровождалась правилами, работа воспринималась как обязанность, а поведение в быту — как часть духовной дисциплины.
</a:t>
            </a:r>
            <a:endParaRPr lang="en-US" sz="1083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 спасение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решение не считалось полностью частным делом. Оно оценивалось через представление о спасении души, поэтому повседневность имела нравственный и религиозный смысл.
</a:t>
            </a:r>
            <a:endParaRPr lang="en-US" sz="10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передавались знания до реформ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8975" y="1651475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тексты читали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письменной культуры составляли летописи, жития, поучения и хозяйственные записи. Эти тексты сохраняли память, нравственные примеры и практические сведения для службы и дома.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364990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и печать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долго переписывали вручную, поэтому каждый список был важен. После появления печати в 1564 году распространение текстов ускорилось, но оставалось ограниченным кругом читателей.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891015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учился 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не была одинаковой для всех: она держалась прежде всего в церковной среде. Чтение, письмо и обучение были связаны с духовенством, канцелярией и монастырями.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Книжность и монастырское образование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Авторитет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Книжность допетровской Руси строилась вокруг священного текста и его толкования. Авторитет книги определялся не новизной, а верностью церковной традиции.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как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объясняли события не только как последовательность фактов, но и как проявление Божьего промысла. История воспринималась через религиозное значение происходящего.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738681" y="382647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при монастырях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Монастырские школы готовили писцов, священнослужителей и людей, способных читать, считать и вести записи. Такое образование было полезно для службы, хозяйства и церковной практики.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Рукописи, печать и скорость распространения идей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 веке текст существовал в разных формах — от печатной книги до переписанного списка. Это делало распространение идей зависимым от круга читателей и посредников.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ускоряла обращение текста, но знание всё ещё распространялось через чтение вслух и пересказ.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историческому описанию книжной культуры XVII века; условная шкала.
</a:t>
            </a:r>
            <a:endParaRPr lang="en-US" sz="6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допетровской эпохи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525" y="1652450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Иконописный канон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и фреска не стремились к бытовой достоверности. Их задача заключалась в передаче духовного смысла, поэтому изображение подчинялось канону, а не индивидуальному взгляду художника.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839550" y="2787611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при храме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Храмовое пение и книжная миниатюра были частью единого религиозного мира. Искусство служило богослужению, учению и памяти, а не самостоятельному художественному поиску.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39538" y="3922783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образ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сцены почти не отделялись от религиозного содержания. Человек в культуре допетровской эпохи воспринимался прежде всего как носитель духовного опыта и общинного уклада.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начались перемены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государственный запрос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государства и войны нового времени потребовали знаний, которые можно было немедленно применять. Теоретическая образованность без практической пользы уже не считалась достаточной.
</a:t>
            </a:r>
            <a:endParaRPr lang="en-US" sz="1039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нужды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Армии и флоту были нужны навигация, артиллерия, инженерное дело и точные карты. Отсюда выросла потребность в специалистах, умеющих работать с измерением и расчётом.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пространством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Администрации требовались геодезия, картография, описание территорий и статистические сведения. Управление огромной страной невозможно было строить только на традиции и личном опыте.
</a:t>
            </a:r>
            <a:endParaRPr lang="en-US" sz="1039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Медицина, астрономия и математика становились не отвлечёнными знаниями, а инструментами модернизации. Культура всё заметнее смещалась к полезности, точности и проверяемому результату.
</a:t>
            </a:r>
            <a:endParaRPr lang="en-US" sz="103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складывался новый спрос на знания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традиционного наставления к практико-ориентированному обучению в первой четверти XVIII века.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1 год Академия объединила науку, обучение и переводческую работу в одном государственном центре знания.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началась первая российская академическая система европейского типа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Академии наук России, справочные материалы по дате основания и открытия в Петербурге
</a:t>
            </a:r>
            <a:endParaRPr lang="en-US" sz="5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направлений делали Академию практической силой: она собирала сведения, обучала кадры и помогала государству принимать решения.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направлений определили её роль в управлении и изучении страны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об Академии наук XVIII века и её научных задачах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специалисты и научный обмен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учёные помогли Академии быстро включиться в европейскую науку и показать значение обмена знаниями.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Академии показывает, что российская наука строилась через международное сотрудничество и разные дисциплины.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 академиках Санкт-Петербургской Академии наук XVIII века
</a:t>
            </a:r>
            <a:endParaRPr lang="en-US" sz="66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типа фиксации знаний — отчёты, атласы, таблицы и демонстрации — сделали наблюдение основой науки.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записи помогли превратить наблюдение в проверяемое знание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академических практик XVIII века в исторических обзорах науки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 инструмент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Переводная книга по геометрии или навигации была не просто текстом, а рабочим инструментом. По таким изданиям учились измерять, строить и прокладывать курс, поэтому они попадали и в школы, и в службы, где требовалась точность.
</a:t>
            </a:r>
            <a:endParaRPr lang="en-US" sz="969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Типография и новые термины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Академическая типография связывала учёных, переводчиков и читателей в одну цепочку. Через учебники, словари и краткие руководства сложные идеи становились доступнее, а новые термины постепенно входили в повседневный образованный язык.
</a:t>
            </a:r>
            <a:endParaRPr lang="en-US" sz="969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дворянских детей расширяло круг тех, кто мог читать научные тексты. Школа, домашние наставники и печатные пособия создавали среду, в которой знание становилось частью воспитания и будущей службы.
</a:t>
            </a:r>
            <a:endParaRPr lang="en-US" sz="1089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знания выходили за пределы кабинета
</a:t>
            </a:r>
            <a:endParaRPr lang="en-US" sz="2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менялся язык культуры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 веке усиливается светская лексика: в текстах всё чаще появляются слова, связанные с государством, наукой, бытом и службой. Язык начинает описывать не только веру, но и устройство мира.
</a:t>
            </a:r>
            <a:endParaRPr lang="en-US" sz="797" dirty="0"/>
          </a:p>
        </p:txBody>
      </p:sp>
      <p:sp>
        <p:nvSpPr>
          <p:cNvPr id="12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жанры
</a:t>
            </a:r>
            <a:pPr algn="l" indent="0" marL="0">
              <a:lnSpc>
                <a:spcPct val="115000"/>
              </a:lnSpc>
              <a:buNone/>
            </a:pPr>
            <a:r>
              <a:rPr lang="en-US" sz="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Становятся заметнее жанры, которых раньше почти не было: учебное руководство, научное описание, деловое письмо. Они требуют ясности, точности и логичного построения, а не только торжественного или церковного тона.
</a:t>
            </a:r>
            <a:endParaRPr lang="en-US" sz="797" dirty="0"/>
          </a:p>
        </p:txBody>
      </p:sp>
      <p:sp>
        <p:nvSpPr>
          <p:cNvPr id="13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сам стиль рассуждения: авторы стремятся доказывать, сравнивать и объяснять. Вместо общего нравоучения всё чаще появляется проверяемый факт, наблюдение и вывод, основанный на опыте.
</a:t>
            </a:r>
            <a:endParaRPr lang="en-US" sz="797" dirty="0"/>
          </a:p>
        </p:txBody>
      </p:sp>
      <p:sp>
        <p:nvSpPr>
          <p:cNvPr id="14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 инструмент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изменение важно не только для литературы. Когда язык становится точнее, проще передавать знания, вести управление, учить и обсуждать общественные вопросы без постоянной опоры на богословский комментарий.
</a:t>
            </a:r>
            <a:endParaRPr lang="en-US" sz="7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специализированных школ к новой образовательной системе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навигацкие и артиллерийские школы готовили людей для флота, армии и инженерных работ. Учёба была тесно связана с практической службой и быстрым освоением прикладных навыков.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1720-е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 за ними появляются инженерные и специализированные школы, где изучают математику, черчение, географию и основы точных наук. Знание всё заметнее становится частью государственной подготовки.
</a:t>
            </a:r>
            <a:endParaRPr lang="en-US" sz="998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XVIII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Гимназии и университетские проекты расширяют круг учащихся и делают образование более системным. Учиться начинают не только ради ремесла, но и ради общей образованности и служебного продвижения.
</a:t>
            </a:r>
            <a:endParaRPr lang="en-US" sz="957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эпохи образование воспринимается как путь к карьере, службе и культурному статусу. Школа постепенно вытесняет монастырь как главный центр обучения грамотности и знания.
</a:t>
            </a:r>
            <a:endParaRPr lang="en-US" sz="10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вместо иконы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перестал быть только знаком статуса и стал способом показать человека таким, каким его видит эпоха. В светских интерьерах важны уже не святые лики, а характер, одежда, поза и социальная роль.
</a:t>
            </a:r>
            <a:endParaRPr lang="en-US" sz="982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 музыка при дворе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Придворный театр и музыка создали новую среду публичного восприятия искусства. Зритель пришёл не молиться, а смотреть и слушать, а значит, искусство стало частью досуга, этикета и общения.
</a:t>
            </a:r>
            <a:endParaRPr lang="en-US" sz="982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 сюжет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и исторические сюжеты расширили темы живописи. Художник начал изображать повседневную жизнь, события прошлого и современный мир, а не только церковный сюжет или символический образ.
</a:t>
            </a:r>
            <a:endParaRPr lang="en-US" sz="982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выходит в публичное пространство
</a:t>
            </a:r>
            <a:endParaRPr lang="en-US" sz="2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традиции к институтам знания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изменилась основа культуры: от домашней и церковной нормы — к государственным и образовательным институтам.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обзоры русской культуры XVI–XVIII веков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стала более открытой, публичной и основанной на знании, а не только на традиции и религиозном авторитете.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стало частью культуры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Домостроя к Академии наук показывает главное: российская культура не отказалась от прошлого, но научилась строить новые формы знания, обучения и публичной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2026-07-26T06:39:38Z</dcterms:created>
  <dcterms:modified xsi:type="dcterms:W3CDTF">2026-07-26T06:39:38Z</dcterms:modified>
</cp:coreProperties>
</file>