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материков и океанов: как читать планету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карту мира и учимся понимать Землю.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карта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находить объекты, измерять расстояния и видеть, как суша связана с океанами. Её используют географы, моряки, пилоты и экологи, а современные данные делают её точнее и подробнее.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1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на карте мира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крупных частей суши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выделяют Евразию, Африку, Северную Америку, Южную Америку, Австралию и Антарктиду. Именно они образуют главные массивы суши на нашей планете.
</a:t>
            </a:r>
            <a:endParaRPr lang="en-US" sz="843" dirty="0"/>
          </a:p>
        </p:txBody>
      </p:sp>
      <p:sp>
        <p:nvSpPr>
          <p:cNvPr id="13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наибольшую площадь среди материков. На карте это видно по её огромным размерам и вытянутому положению от Европы до Азии.
</a:t>
            </a:r>
            <a:endParaRPr lang="en-US" sz="922" dirty="0"/>
          </a:p>
        </p:txBody>
      </p:sp>
      <p:sp>
        <p:nvSpPr>
          <p:cNvPr id="14" name="Text 4"/>
          <p:cNvSpPr txBox="1"/>
          <p:nvPr/>
        </p:nvSpPr>
        <p:spPr>
          <a:xfrm>
            <a:off x="826825" y="2419925"/>
            <a:ext cx="35361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значительно меньше остальных материков, поэтому на карте она выглядит компактной. Её удобно сравнивать с другими частями суши по площади и форме.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826825" y="307142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материк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почти полностью покрыта льдом. На физической карте это отражается особыми обозначениями, которые помогают понять, что поверхность материка сильно отличается от остальных.
</a:t>
            </a:r>
            <a:endParaRPr lang="en-US" sz="843" dirty="0"/>
          </a:p>
        </p:txBody>
      </p:sp>
      <p:sp>
        <p:nvSpPr>
          <p:cNvPr id="16" name="Text 6"/>
          <p:cNvSpPr txBox="1"/>
          <p:nvPr/>
        </p:nvSpPr>
        <p:spPr>
          <a:xfrm>
            <a:off x="826825" y="3728475"/>
            <a:ext cx="30213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Европу и Азию, а Африка почти по середине пересекается экватором. Такие ориентиры помогают быстрее находить материки на карте и запоминать их расположение.
</a:t>
            </a:r>
            <a:endParaRPr lang="en-US" sz="8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Земли и их особенности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и самый глубокий океан Земли. На карте он занимает огромную площадь и находится между Азией, Австралией и Америками.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разделяет Америку с одной стороны и Евразию с Африкой — с другой. Его положение особенно заметно на карте мира.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океан расположен между Африкой, Азией и Австралией. Он важен для понимания связей между материками в южной части земного шара.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Ледовитый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маленький и самый холодный океан. Он расположен вокруг Северного полюса, поэтому на карте часто выделяется компактной областью у верхнего края.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показывают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обычно изображают голубыми оттенками, а их названия подписывают прямо на водной поверхности. Это помогает быстро отличать океаны друг от друга.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Материки: сравнение по площади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насколько различаются материки по размеру и каков их порядок на карте мира.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заметно превосходит остальные материки, а Австралия — самая маленькая. Сравнение площадей помогает запомнить порядок материков без заучивания наизусть.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справочные данные, округлённые значения площади материков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 площади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справочные значения площади океанов, школьный курс географии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сильно отличаются океаны по размеру и почему их удобно сравнивать на одной схеме.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занимает наибольшую долю, а Северный Ледовитый — наименьшую. Разница между океанами очень велика и хорошо видна на диаграмме.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разбирать физическую карту мира и не путать её 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 границы на карте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границу между сушей и водой. По ней легко понять, где материк заканчивается и начинается океан или море.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отделяются друг от друга океанами и морями. Именно водные пространства делают их границы на карте такими заметными.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показывают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физической карте внутренние границы государств обычно не обозначают. Поэтому важно не искать на ней политические линии и границы стран.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карта требует внимательного чтения названий. Подписи помогают не перепутать соседние объекты и различать материки, части света и водные пространства.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физической карте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суши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показывает, где находятся горы, равнины и острова. По цветам легко заметить, какие участки суши выше, а какие расположены ниже. Это помогает представить поверхность материков не только по форме, но и по высоте.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видны желоба, шельф и подводные хребты. Такие детали объясняют, что океаны — не просто пустое пространство, а сложная часть поверхности Земли. Именно поэтому материки и океаны связаны между собой.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обычно передают оттенками от зелёного к коричневому, а глубины — разными тонами синего. Такая система делает карту понятной с первого взгляда и помогает быстро сравнивать сушу и водное дно.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и самые маленькие объекты Земли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Округлённые справочные значения площади материков и океанов, школьный курс географии
</a:t>
            </a:r>
            <a:endParaRPr lang="en-US" sz="672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шкале видно, насколько различаются материки и океаны по размерам. Это удобно для первого запоминания карты мира.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и Евразия заметно превосходят остальные объекты, а Австралия и Северный Ледовитый океан относятся к самым небольшим.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61" y="1898603"/>
            <a:ext cx="254878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394" y="189860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7881" y="1898590"/>
            <a:ext cx="164438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карте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 меридианы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сетка строится из параллелей и меридианов. Она помогает нанести на карту точное положение объектов и не перепутать их при сравнении материков, островов и океанов.
</a:t>
            </a:r>
            <a:endParaRPr lang="en-US" sz="1183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делит Землю на Северное и Южное полушария. По нему удобно определять, в какой части планеты расположен материк или остров, и как далеко он от полюсов.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разделяет Землю на Западное и Восточное полушария. Он нужен, чтобы точно находить координаты точек на суше и в океане по широте и долготе.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позволяют находить экваториальные острова, отдельные мысы и участки материков. Благодаря им на карте можно быстро указать место без длинного описания.
</a:t>
            </a:r>
            <a:endParaRPr lang="en-US" sz="11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океаны в полушариях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крупные участки суши и воды распределены между полушариями Земли.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распределена неравномерно: в Северном и Восточном полушариях её больше, чем в Южном и Западном.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мира; школьный курс физической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60879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71713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513379"/>
            <a:ext cx="277500" cy="2466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полуострова и архипелаги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со всех сторон окружён водой. На карте он выглядит как отдельный участок суши и помогает понять, как сложна береговая линия материков и океанических побережий.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окружён водой с трёх сторон и соединён с материком узким участком суши. Такой объект хорошо показывает, как суша вдается в море или океан.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состоит из группы близко расположенных островов. На карте такие скопления помогают увидеть, где береговая линия особенно изрезана и где суша разбита на множество частей.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материков и океанов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суша, вода, течения и климат связаны между собой на 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климат материков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океан действует как большой аккумулятор тепла: он медленнее нагревается и остывает, поэтому температура воздуха здесь меняется мягче, чем в глубине материка.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океана, тем сильнее разница между летом и зимой. Внутри материков воздух суше, а погода чаще меняется из-за слабого влияния морских масс.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океанические течения повышают влажность и делают прибрежные районы мягче по температуре. Это заметно на картах, где рядом с материками проходят тёплые потоки.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охлаждают воздух и воду у берегов. Они могут делать климат суше и прохладнее, а на карте помогают понять, почему одинаковые широты ощущаются по-разному.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распределена суша и вода на Земле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географии; доля поверхности Земли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суши и воды объясняет, почему на карте мира океаны занимают больше места, чем материки.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 основном водная: суша составляет меньшую часть поверхности, поэтому океаны определяют общий облик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работе с картой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части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материки и части света: это разные понятия. Ошибка появляется, если называть Европу материком или забывать, что Азия и Европа образуют Евразию.
</a:t>
            </a:r>
            <a:endParaRPr lang="en-US" sz="849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 условные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чтения легенды легко перепутать цвета, линии и значки. На физической карте особенно важно понимать, что именно обозначают оттенки, подписи и границы.
</a:t>
            </a:r>
            <a:endParaRPr lang="en-US" sz="897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масштаб, расстояния кажутся меньше или больше, чем есть на самом деле. Из-за этого неверно оценивают размеры материков, морей и островов.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неверном определении направления легко перепутать север и юг, восток и запад. Тогда объект найдут не там, где он расположен на карте мира.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название объекта и его положение рядом с другими географическими объектами помогают избежать ошибок. Это особенно важно при выполнении заданий на сравнение и поиск.
</a:t>
            </a:r>
            <a:endParaRPr lang="en-US" sz="8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современные карты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 электронные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карты встречаются в атласах, на сайтах и в геоинформационных системах. Один и тот же участок Земли можно показать в разных масштабах и с разной детализацией.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электронных картах можно включать или выключать подписи, границы, рельеф и спутниковые снимки. Это помогает рассматривать только те данные, которые нужны для задания.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легче исправлять и дополнять. Поэтому они быстрее показывают новые дороги, изменения береговой линии и другие изменения на поверхности Земли.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показа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Подсветка материков и океанов, цветовой рельеф и спутниковый вид показывают одну и ту же планету по-разному. Это учит видеть карту как модель, а не как фотографию.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 теме карты мира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проверить, какие действия нужны для уверенной работы с физической картой мира.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не просто запомнить названия, а научиться уверенно читать карту и объяснять расположение объектов.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география, тема «Карта мира»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делает Землю понятной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показывает, как суша и вода образуют единую систему. Если читать её внимательно, можно понимать размеры, положение, климат и особенности материков гораздо точнее.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2026-06-02T12:06:36Z</dcterms:created>
  <dcterms:modified xsi:type="dcterms:W3CDTF">2026-06-02T12:06:36Z</dcterms:modified>
</cp:coreProperties>
</file>