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Словообразование и орфография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устроено слово: от морфем к грамотному письму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слова помогает находить родственные слова, объяснять орфограммы и понимать, как в русском языке появляются новые слова. Эти умения делают письмо точнее и увереннее.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разбирать состав слова в 7 классе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589925" y="2012275"/>
            <a:ext cx="3669146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Морфема — это наименьшая часть слова, которая имеет значение. Из морфем строится слово, а их сочетание помогает понять и смысл, и форму.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89689" y="1575050"/>
            <a:ext cx="3669146" cy="33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Минимальная значимая часть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89925" y="3732325"/>
            <a:ext cx="3669146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обычно стоит после корня и помогает образовывать новые слова. Окончание изменяется, показывает грамматические признаки и связывает слово с другими формами.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89689" y="3295100"/>
            <a:ext cx="3669146" cy="33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и окончание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832185" y="2012275"/>
            <a:ext cx="3669146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несёт основное лексическое значение слова. Приставка стоит перед корнем и добавляет оттенок смысла: направление, начало действия, приближение или отрицание.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4831950" y="1575050"/>
            <a:ext cx="3669146" cy="33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и приставка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4832185" y="3732325"/>
            <a:ext cx="3669146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включает часть слова без окончания. Именно она сохраняет главное значение слова в конкретной форме и помогает увидеть его строение при разборе.
</a:t>
            </a:r>
            <a:endParaRPr lang="en-US" sz="1100" dirty="0"/>
          </a:p>
        </p:txBody>
      </p:sp>
      <p:sp>
        <p:nvSpPr>
          <p:cNvPr id="15" name="Text 8"/>
          <p:cNvSpPr txBox="1"/>
          <p:nvPr/>
        </p:nvSpPr>
        <p:spPr>
          <a:xfrm>
            <a:off x="4831950" y="3295100"/>
            <a:ext cx="3669146" cy="33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слова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морфема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3046" y="1145300"/>
            <a:ext cx="6458008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каждая морфема участвует в строении слова и помогает передавать его значение или форму.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задаёт смысл, приставка и суффикс меняют значение, а окончание показывает грамматическую форму.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морфемы и их роль в слове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717581"/>
            <a:ext cx="8345100" cy="18662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97264" y="1615417"/>
            <a:ext cx="2458703" cy="8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объединяет родственные слова, потому что в них сохраняется общий смысл. Например, слова лес, лесник, лесной и перелесок связаны одной смысловой основой.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97264" y="1268292"/>
            <a:ext cx="2458703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значение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180389" y="1615417"/>
            <a:ext cx="2458703" cy="8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представлять родственные слова как семью слов: в центре находится общий корень, а вокруг — слова, которые образованы на его основе.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180389" y="1268292"/>
            <a:ext cx="2458703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слов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338827" y="1615417"/>
            <a:ext cx="2458703" cy="8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родственных словах звуки в корне могут меняться, но смысл остаётся узнаваемым. Так, в парах друг — дружба и берег — бережок сохраняется общая связь.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338827" y="1268292"/>
            <a:ext cx="2458703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звуков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как смысловой центр слова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для анализа состава слова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морфемного разбора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02200" y="2282663"/>
            <a:ext cx="26316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отвечает на вопрос, от какого слова образовано новое слово и каким способом это произошло. Здесь важно установить не только состав, но и путь появления слова.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02200" y="1543050"/>
            <a:ext cx="2631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словообразовательный разбор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256200" y="2282663"/>
            <a:ext cx="26316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Морфемный разбор показывает, из каких частей состоит слово. Словообразовательный разбор объясняет, как слово возникло и какая морфема или модель помогла ему появиться.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256200" y="1543050"/>
            <a:ext cx="2631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он отличается от морфемного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110200" y="2282663"/>
            <a:ext cx="26316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школьник образовано от слова школа с помощью суффикса -ник-. Значит, сначала ищут исходное слово, а затем называют способ образования нового слова.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6110200" y="1543050"/>
            <a:ext cx="2631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пример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Словообразовательный разбор и его отличие от морфемного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самые привычные для школьного курса способы — приставочный и суффиксальный.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новых слов создаётся с помощью морфем, а остальные способы дополняют систему и расширяют словарь.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программа по русскому языку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образования слов в русском языке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3422" y="3217325"/>
            <a:ext cx="383250" cy="43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247" y="3241125"/>
            <a:ext cx="439200" cy="39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717047" y="1518270"/>
            <a:ext cx="439200" cy="3513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часто уточняет, как именно происходит действие: начать, приблизиться, войти внутрь, завершить работу. Она заметно меняет значение слова, не разрушая его основы.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действия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помогает сделать речь точнее: пойти, прийти, зайти, выучить. Разные приставки задают разные оттенки смысла и позволяют выразить мысль без лишних слов.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Смысловая точность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27168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Особого внимания требуют приставки на з/с и приставки пре-/при-. В этих случаях написание зависит от звучания следующего согласного или от значения слова.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2624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Орфографически важные приставки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и их значение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000" y="2246285"/>
            <a:ext cx="4335300" cy="15237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430550" y="156332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правило выбора приставки связано со звучанием или значением слова.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5430550" y="282897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приставки выбирают по звуку, другие — по смыслу; поэтому для правильного написания нужно учитывать оба признака.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430550" y="4373650"/>
            <a:ext cx="33537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орфография русского языка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и орфограммы в их написании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слове домик суффикс -ик- делает значение ласковым и уменьшительным: дом становится «маленьким домом». Такие части слова часто незаметны на слух, но именно они помогают языку точнее передавать оттенки смысла и отношения говорящего.
</a:t>
            </a:r>
            <a:endParaRPr lang="en-US" sz="1003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меняет значение слова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словах берёзовый и дорожка суффиксы создают новые слова и передают признак, принадлежность или уменьшение. На схеме удобно выделить именно суффикс, чтобы увидеть, как маленькая часть слова меняет его смысл и роль в речи.
</a:t>
            </a:r>
            <a:endParaRPr lang="en-US" sz="1069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помогает описать признак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слове учитель суффикс -тель- показывает лицо, которое выполняет действие. Благодаря суффиксам в русском языке легко называть профессии, занятия и людей по признаку: читатель, водитель, строитель. Это делает речь точной и удобной.
</a:t>
            </a:r>
            <a:endParaRPr lang="en-US" sz="1017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называет человека по делу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Суффиксы: маленькие, но важные части слова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орфограммы проверяются по-разному: через правило, подбор слова или словарь.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встречаются проверяемые и непроверяемые гласные. Чередующиеся корни требуют знания правила, а не простого подбора.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орфография русского языка; учебные правила для 7 класса
</a:t>
            </a:r>
            <a:endParaRPr lang="en-US" sz="134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Орфограммы в корне слова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924000" y="3717000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буква зависит от суффикса -а-: собирать, выбирать, но собрать, выбрать. Это удобный пример, где важно увидеть морфему рядом с корнем, а не только звучание слова.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924000" y="3217325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 / бир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165275" y="3717000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Написание определяется ударением: под ударением обычно пишется а, без ударения — о. Поэтому говорят загар, но загореть. Такие корни нужно узнавать по правилу и регулярно повторять.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165275" y="3217325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 / гор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924000" y="1959575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этих корнях написание зависит от сочетания букв и от того, где стоит согласный. Поэтому пишем растёт, выращенный, но вырос и росток, запоминая правило и примеры.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924000" y="1459900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 / ращ / рос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5165275" y="1959575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гласной связан с последующим согласным: перед г пишется а, перед ж — о. Так образуются слова прилагать, изложить, предложение, и их нельзя проверить обычным подбором однокоренного слова.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165275" y="1459900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Лаг / лож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звуков в корне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помогает действовать последовательно и не пропускать важные шаги.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букву в орфограмме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0000" y="1108175"/>
            <a:ext cx="8424000" cy="195792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25250"/>
            <a:ext cx="2631600" cy="78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словах столы, столом, в столе меняется только окончание, потому что форма слова зависит от числа и падежа. Основа остаётся общей и сохраняет главное лексическое значение.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209800"/>
            <a:ext cx="26316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меняется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52400" y="3625250"/>
            <a:ext cx="2631600" cy="78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сообщает о грамматических признаках: числе, падеже, роде и лице. Поэтому оно нужно не для нового значения, а для связи слов в предложении и точного выражения мысли.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152400" y="3209800"/>
            <a:ext cx="26316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выражает грамматику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56200" y="3625250"/>
            <a:ext cx="2631600" cy="78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убрать окончание, получится основа слова. Именно она помогает узнать слово в разных формах: стол-, книг-, читател-. По основе легко увидеть, что перед нами одна и та же единица речи.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3256200" y="3209800"/>
            <a:ext cx="26316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 — опора значения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Окончание, основа и форма слова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Однокоренные слова лучше рассматривать в цепочке: от простого к более сложному. Так легче заметить общую часть и смысловую связь.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корень помогает проверять орфограммы в корне и понимать, какие слова действительно родственны.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однокоренных слов; учебный материал по русскому языку
</a:t>
            </a:r>
            <a:endParaRPr lang="en-US" sz="134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написания через однокоренные слова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92390" y="1145300"/>
            <a:ext cx="5959320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разборе важно учитывать не только форму слова, но и его смысловую связь с родственными словами.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причина ошибок — невнимание к значению слова. Проверка по смыслу и по составу помогает избежать неточностей.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морфемного и словообразовательного разбора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морфемном и словообразовательном разборе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6047" y="3217325"/>
            <a:ext cx="438000" cy="43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98247" y="3260645"/>
            <a:ext cx="439200" cy="3513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5447" y="1518270"/>
            <a:ext cx="439200" cy="3513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53597" y="1474950"/>
            <a:ext cx="328500" cy="43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1" name="Text 1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домашка и самопроверка помогают кратко говорить о заданиях и контроле знаний. Такие образования удобны в общении, потому что экономят время и точно передают смысл.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речь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использует приставки, суффиксы и сложение слов, чтобы быстро реагировать на новые явления. Поэтому речь остаётся живой, понятной и богатой на оттенки значения.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Гибкость языка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5552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вроде онлайн-урок и видеосвязь появились, потому что нужно назвать новые формы обучения. Язык быстро создаёт точные названия для привычных школьных ситуаций.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11008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онлайн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47980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смартфонный и видеосвязь показывают, как язык приспосабливается к современной жизни. Новые предметы и действия получают понятные названия без лишних объяснений.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53436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и быт
</a:t>
            </a:r>
            <a:endParaRPr lang="en-US" sz="1400" dirty="0"/>
          </a:p>
        </p:txBody>
      </p:sp>
      <p:sp>
        <p:nvSpPr>
          <p:cNvPr id="19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Словообразование в повседневной речи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слов показывает, что одна и та же морфема может повторяться в разных моделях образования.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помогает увидеть, как приставки и суффиксы создают новые слова и меняют оттенок значения.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морфемного разбора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Морфемный разбор слова в примерах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состав слова помогает писать грамотно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знать, где в слове корень, приставка, суффикс и окончание, легче объяснять написание и находить проверочные слова. Морфемный разбор делает орфографию понятной, а речь — грамотной и точной.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2026-05-28T08:56:21Z</dcterms:created>
  <dcterms:modified xsi:type="dcterms:W3CDTF">2026-05-28T08:56:21Z</dcterms:modified>
</cp:coreProperties>
</file>