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 параллельность двух прямых по углам, полученным секущей.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прямых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узнаются в разметке дорог, в линейке и на клетчатой бумаге. В геометрии этот признак помогает доказывать свойства параллелограмма, прямоугольника, трапеции — через углы, которые образует секущая.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признак параллельности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параллельными прямыми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образуют общих точек. При взгляде на чертёж они идут «в одну сторону», как будто никогда не встретятся. Это ключевое зрительное отличие.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параллельных прямых расстояние между ними одинаково в любой точке. Поэтому линии выглядят ровными и «равноудалёнными» друг от друга на всей длине.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 плоскости либо пересекаются, либо не пересекаются. Если пересечения нет, их называют параллельными. Записывают это как a ∥ b — и сразу понятно направление.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 углы при ней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Проведите 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две прямые a и b, между которыми нужно выяснить параллельность. Одну из них обычно обозначают как первую, другую — как вторую.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Проведите секущую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— это прямая, которая пересекает обе выбранные прямые в разных точках. Именно она «порождает» пары углов для проверки.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Различите три группы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образуются 8 углов. Для признака параллельности сравнивают соответственные, накрест лежащие и односторонние внутренние.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Сравните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равенство или сумму 180° для нужной пары углов. Если условие выполняется — делается вывод о параллельности прямых.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углов и их признак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углы, которые образует секущая с двумя прямыми. Если выполняется одно из указанных условий, прямые параллельны.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признака опираются на связь углов с секущей: равенство (для двух видов) или сумма 180° (для одного вида) гарантирует параллельность.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школьный курс геометрии, 7 класс.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устанавливают параллельность прямых по углам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проверки: секущая → виды углов → равенство или сумма 180° → вывод a ∥ b.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называются «накрест»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по разные стороны секущей и при этом между двумя прямыми. Они располагаются «крест-накрест», поэтому легко узнать соответствующие пары на рисунке.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параллельности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накрест лежащие углы равны, то прямые параллельны. На схеме обычно выделяют одну пару (например, 1 и 3 или 2 и 4) разными цветами, чтобы не перепутать углы.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«место» при пересечении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занимают одинаковое положение относительно двух пересекающихся прямых и секущей. Это удобно искать по чертежу: например, верхний левый в одной точке и верхний левый в другой.
</a:t>
            </a:r>
            <a:endParaRPr lang="en-US" sz="104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— прямой сигнал параллельности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проверке оказывается, что соответственные углы равны, можно утверждать: прямые параллельны. Для наглядности углы обычно отмечают одинаковыми цветами, тогда сравнение происходит без ошибок.
</a:t>
            </a:r>
            <a:endParaRPr lang="en-US" sz="9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помогает «снять» углы с двух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обе прямые в разных точках, и именно там появляются пары углов. Соответственные углы — это углы, которые «смотрят» в одинаковом направлении на обеих точках пересечения.
</a:t>
            </a:r>
            <a:endParaRPr lang="en-US" sz="101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параллельных прямых сумма таких углов равна 180°. Например, 110° и 70°; тогда 110° + 70° = 180°. Убедитесь, что оба угла лежат внутри между прямыми.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находятся между двумя прямыми и при этом расположены по одну сторону секущей. Именно «внутренняя» область между линиями помогает правильно выбрать нужные углы на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в одном сравнении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того, какие углы вы нашли на чертеже, нужное условие приводит к одному результату — параллельности.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 задачах достаточно доказать любое из трёх условий, и вывод будет одинаковым.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геометрии, 7 класс (по теме признака параллельности прямых).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5211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6173" y="1728788"/>
            <a:ext cx="220500" cy="252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признака параллельности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пересечении двух прямых секущей накрест лежащие углы оказываются равными, то две прямые считаются параллельными. Этот признак часто удобен, когда углы лежат «крест-накрест».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соответственные углы, образованные секущей, равны между собой, то прямые параллельны. Важно сравнивать углы в одинаковом положении относительно каждой из прямых.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односторонние внутренние углы, расположенные между прямыми и по одну сторону секущей, в сумме дают 180°, то прямые параллельны. Этот критерий помогает без вычисления внешних углов.
</a:t>
            </a:r>
            <a:endParaRPr lang="en-US" sz="9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375901"/>
            <a:ext cx="8784000" cy="149844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с углами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параллельность по сумме односторонних внутренних углов 180° и по равенству накрест лежащих углов.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 геометрии 7 класса (иллюстрации признаков).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показывают разные формы одного и того же признака: либо равенство накрест лежащих углов, либо сумма односторонних внутренних углов 180°.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задачи на доказательство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Находим секущую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рисунке определяют прямую, которая пересекает две заданные (это и есть секущая), и отмечают точки пересечения.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Выбираем нужную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выбирают пару углов, которые относятся к одной из трех групп: соответственные, накрест лежащие или односторонние внутренние.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нужно доказать признак через равенство — сравнивают углы. Если речь о сумме — находят, дают ли односторонние внутренние 180°.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Пишем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делают заключение по признаку: если выполнено нужное условие, то прямые параллельны (обычно записывают a ∥ b).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→ секущая → положение углов → сравнение → признак → запись a ∥ b.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Параллелограммы: углы задают параллельность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параллелограмм, где две противоположные стороны «идут» в одном направлении. Часто это доказывают через равенство углов, которые образует секущая с выбранными сторонами. На рисунке отметьте углы одинакового вида, чтобы признак работал сразу.
</a:t>
            </a:r>
            <a:endParaRPr lang="en-US" sz="801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достаточно показать параллельные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важно увидеть, что противоположные стороны параллельны. Для этого можно провести секущую и сравнить соответственные или накрест лежащие углы. Если углы совпадают по условию признака, вы получаете нужную параллельность без измерений.
</a:t>
            </a:r>
            <a:endParaRPr lang="en-US" sz="80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доказываем, что основания параллельны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уже похожа на задачу про параллельность, потому что у нее есть основания. Секущая помогает связать углы при пересечении с основаниями. Когда вы показываете равенство нужных углов или сумму 180° для односторонних внутренних, становится ясно, что основания параллельны.
</a:t>
            </a:r>
            <a:endParaRPr lang="en-US" sz="801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четырехугольниках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статистика в процентах: шкала показывает четыре наиболее распространённые трудности, которые встречаются при решении задач на углы.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чаще всего ошибаются в распознавании группы углов и в том, что сравнивают «не те» углы. Проверяйте, что секущая указана и берётся корректная пара.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типовым школьным задачам (без привязки к точным числам).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82041"/>
            <a:ext cx="4014300" cy="112164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признак использовать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условие задачи с нужной формой признака параллельности — так вы быстрее находите правильный путь решения.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соответствие «условие → форма признака» снижает число ошибок и ускоряет доказательство параллельности.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геометрии, 7 класс.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обратными утверждениями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параллельных прямых равны также накрест лежащие углы. Используя это, можно быстро установить, что на рисунке соблюдается параллельность, не проводя длинных рассуждений.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параллельны, то соответственные углы, образованные секущей, обязательно равны. Это обратное утверждение позволяет не только доказывать параллельность, но и проверять чертёж по углам.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односторонние внутренние углы для параллельных прямых дают в сумме 180°. В задачах на проверку рисунка удобно сравнивать именно эту сумму и фиксировать результат.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признак важен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узнавать параллельные линии в окружающих объектах — например, в разметке, сетках и геометрических узорах. Вы учитесь видеть закономерность не по ощущениям, а по углам.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применяют при построении чертежей и решении задач на углы: секущая связывает две прямые и «включает» нужную пару углов. Так появляется понятный путь от условия к выводу.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помогает доказывать свойства фигур, не измеряя все стороны и длины. Достаточно работать с углами, которые уже отмечены на чертеже, и проводить корректные сравнения.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планиметрии это базовый инструмент: он связывает фигуры, углы и доказательства в единую систему. Благодаря этому легче понимать и строить решения в 7–9 классах.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прямых устанавливают по углам при секущей: достаточно равенства соответственных или накрест лежащих углов, либо суммы односторонних внутренних углов, равной 180°. Эти признаки помогают быстро доказывать a ∥ b.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2026-05-13T07:05:54Z</dcterms:created>
  <dcterms:modified xsi:type="dcterms:W3CDTF">2026-05-13T07:05:54Z</dcterms:modified>
</cp:coreProperties>
</file>