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эволюционных идей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пришла от неизменности к эволюции?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находки, экспедиции и геологические данные в XVIII–XIX веках показали, что живой мир не укладывается в прежние представления о постоянстве видов.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эволюция стала научной проблемой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 средневековые представления о живой природе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 порядок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рассматривал природу как строго упорядоченную систему, где организмы расположены по степени сложности. Эта идея надолго закрепила взгляд на живой мир как на иерархию, а не как на исторический процесс.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античности и Средние века преобладало убеждение, что виды неизменны. Такое представление не оставляло места для постепенного происхождения новых форм и поддерживало мысль о раз и навсегда заданном устройстве природы.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Креационистское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 объяснял существование живых организмов актом творения. При таком подходе различия между видами понимались как изначально созданные, а не как результат длительного изменения и приспособления к 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идеи изменяемости видов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Натуралисты начали замечать, что близкие виды сходны между собой и могут заметно различаться в зависимости от условий жизни. Это постепенно подводило к мысли о возможной изменяемости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Жорж-Луи Бюффон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Бюффон допускал, что среда влияет на строение и образ жизни видов. Он не создал полной теории эволюции, но сделал важный шаг к признанию связи между организмом и условиями существования.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Дарвин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Дарвин связывал разнообразие живых существ с историческим развитием природы и наследованием признаков. Его взгляды подготовили почву для более строгих эволюционных объяснений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и первая эволюционная теория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целостная теория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1809 году Ламарк предложил первую последовательную теорию эволюции. Он попытался объяснить, как одни формы жизни постепенно усложняются и приспосабливаются к меняющимся условиям среды.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Ламарку, среда непосредственно вызывает изменения органов. Если орган используется часто, он развивается; если почти не используется, то постепенно ослабевает. Так организм отвечает на внешние условия.
</a:t>
            </a:r>
            <a:endParaRPr lang="en-US" sz="1131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приобретённого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считал, что приобретённые в течение жизни изменения могут передаваться потомкам. Именно это положение он рассматривал как главный механизм эволюционного усложнения живых организмов.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жирафом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традиции идеи Ламарка обычно иллюстрируют жирафом: якобы постоянное вытягивание шеи к листьям приводило к её удлинению, а затем этот признак наследовался потомками.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562702"/>
            <a:ext cx="4867800" cy="230504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и Дарвин: сходства и различия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учёные объясняли изменение живой природы и происхождение приспособлений.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объяснял приспособление через прямое действие среды и наследование приобретённых свойств, а Дарвин — через отбор уже существующих наследственных различий.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Лайель и идея очень древней Земли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актуализма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Лайель показал, что современные медленные процессы — эрозия, поднятие суши и осадконакопление — способны объяснять строение земной коры без обращения к редким катастрофам.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слоях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разрезы стали восприниматься как следы длительной и последовательной истории Земли. Это укрепило мысль о том, что изменения на планете накапливаются очень долго.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Лайеля убедительно расширили представление о возрасте Земли. Для эволюционных идей это было принципиально важно: изменения организмов требуют огромных промежутков времени.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Предпосылка для 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Земля древняя и её поверхность постоянно меняется, становится возможным и постепенное изменение живых существ. Поэтому геология Лайеля стала важной опорой для будущей теории Дарвина.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сформировавшие дарвиновскую теорию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сопоставлял данные из разных областей знания и видел в них единый исторический процесс изменения живых организмов.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сыграло сочетание полевых наблюдений и идеи естественного отбора, объединившее разрозненные факты в цельное объяснение.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биологии; учебный материал по теме эволюционных идей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Дарвина на корабле «Бигль»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экспедиции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1831 году Дарвин отправился в кругосветное плавание на «Бигле». Пять лет наблюдений дали ему огромный материал по животным, растениям, ископаемым остаткам и геологическим объектам.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материков
</a:t>
            </a:r>
            <a:pPr algn="l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путешествия Дарвин сравнивал флору и фауну разных регионов. Его особенно поразило, что близкие формы на соседних территориях часто заметно отличаются, хотя и имеют общее сходство.
</a:t>
            </a:r>
            <a:endParaRPr lang="en-US" sz="971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Галапагосах он увидел, что родственные виды различаются в зависимости от условий среды. Эти наблюдения стали одним из самых сильных аргументов в пользу изменяемости видов.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Эмпирическая база теории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факты не были случайными впечатлениями путешественника: они позволили Дарвину сопоставить изменчивость организмов, распределение видов и влияние среды как элементы одной научной картины.
</a:t>
            </a:r>
            <a:endParaRPr lang="en-US" sz="8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Дарвин объяснил механизм эволюции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причин и следствий в дарвиновском объяснении эволюции.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новому взгляду на виды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1859: публикация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«Происхождения видов» стал поворотным моментом в биологии. Дарвин предложил не просто описание разнообразия живого мира, а объяснение того, как виды могут изменяться исторически.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7748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разных наук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были сведены воедино данные зоологии, ботаники, геологии, палеонтологии и селекции. Благодаря этому эволюция стала рассматриваться как общая научная проблема, а не как философское предположение.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02373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вопрос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1859 года главный спор сместился от идеи неизменности видов к поиску механизмов их изменения. Именно этот сдвиг открыл путь к дальнейшим исследованиям наследственности и 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восприняли дарвинизм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дискуссия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сразу привлекла внимание естествоиспытателей, потому что предлагала объяснение происхождения приспособлений без обращения к неизменности видов. Для науки это означало новый уровень анализа живой природы.
</a:t>
            </a:r>
            <a:endParaRPr lang="en-US" sz="1130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споры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острыми стали возражения в религиозных кругах. Наибольшее напряжение вызывали вопросы о происхождении человека и о том, занимает ли он особое положение в природе.
</a:t>
            </a:r>
            <a:endParaRPr lang="en-US" sz="1230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признание в 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споры, дарвинизм быстро стал рабочей основой для биологии. Он повлиял на развитие систематики, помог по-новому объяснять разнообразие организмов и поддержал практику селекции.
</a:t>
            </a:r>
            <a:endParaRPr lang="en-US" sz="1130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экологию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борьбы за существование и приспособленности видов оказалась важной для экологии. Она позволила рассматривать организмы не изолированно, а как части сложных природных сообществ.
</a:t>
            </a:r>
            <a:endParaRPr lang="en-US" sz="11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Дарвину не хватало объяснения, как именно полезные признаки сохраняются у потомков. Этот пробел и сделал наследственность центральной научной задачей.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Мендель, «Опыты над растительными гибридами» (1865)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Мендель описал законы наследования, но для биологии XIX века они ещё не были известны
</a:t>
            </a:r>
            <a:endParaRPr lang="en-US" sz="21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Мендель открыл законы наследования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на горохе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выбрал горох как удобный объект: у него легко учитывать признаки и контролировать скрещивания. Многолетние наблюдения позволили ему увидеть строгие закономерности, скрытые за внешним разнообразием потомства.
</a:t>
            </a:r>
            <a:endParaRPr lang="en-US" sz="1266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Дискретность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показал, что наследственные признаки передаются не «разбавляясь», а отдельными единицами. Это объясняло повторяемость признаков в потомстве и опровергало распространённые тогда представления о смешении наследственного материала.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генетики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работы Менделя были заново открыты в 1900 году, стало ясно, что эволюцию нужно связывать с закономерностями наследования. Его идеи заложили основу генетики и уточнили дарвиновскую теорию.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899" y="1376250"/>
            <a:ext cx="4693052" cy="267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становления эволюционной мысли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представления о живой природе: от идеи постоянства видов к объяснению изменяемости, наследственности и популяционной эволюции.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мысль развивалась от общих философских представлений к проверяемым научным механизмам. Каждый этап добавлял новый уровень объяснения: изменчивость, отбор, наследственность и генетическую динамику популяций.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биологии: Аристотель, Ж.-Б. Ламарк, Ч. Дарвин, Г. Мендель, синтетическая теория эволюции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сформировалась синтетическая теория эволюции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встретила дарвинизм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XX века учёные стали связывать идеи естественного отбора с законами наследования. Исследования Рональда Фишера, Джона Холдейна и Сьюэла Райта показали, что эволюцию можно описывать через изменения частот генов в популяциях.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вместо отдельных особей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Феодосий Добжанский и Эрнст Майр расширили эволюционный подход, показав, что важнейшие процессы происходят на уровне популяций и видов. Изоляция, мутации и дрейф генов стали рассматриваться как реальные механизмы эволюции.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Целостная научная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объединила дарвинизм, генетику, систематику и популяционную биологию. Благодаря этому эволюция получила точный язык описания и стала строгой теорией, которую можно проверять на данных разных наук.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доказательства эволюции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области биологии по-разному подтверждают историческое родство организмов: одни показывают смену форм во времени, другие — сходство строения и молекул.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доказательств согласуются между собой. Это делает вывод об общем происхождении видов не отдельной гипотезой, а результатом совокупности независимых наблюдений.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биологии, без количественных данных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признаков к филогенетическим деревьям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молекулярная биология уточняет родство видов на основе наследственной изменчивости и сравнения последовательностей ДНК и РНК.
</a:t>
            </a:r>
            <a:endParaRPr lang="en-US" sz="10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69993"/>
            <a:ext cx="194400" cy="17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45307"/>
            <a:ext cx="194400" cy="2221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нужны эволюционные идеи сегодня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подход помогает понимать, как возникают устойчивость бактерий к антибиотикам и изменчивость вирусов. Это важно для выбора лечения, профилактики и разработки новых препаратов.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растений и животных учитывают наследственность, отбор и приспособленность к условиям среды. Эволюционные знания помогают создавать более урожайные и устойчивые сорта и породы.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сохранять редкие виды, нужно понимать их родство, историю расселения и ограничения среды обитания. Эволюционная биология помогает выбирать обоснованные меры защиты биоразнообразия.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генов и белков позволяет уточнять родственные связи между организмами и проверять гипотезы о происхождении групп. Это делает современную биологию более точной и доказательной.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 общий язык биологии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эволюционных идей показывает, как научная мысль становится точнее: от философских догадок — к теории, подтверждённой генетикой, палеонтологией и молекулярной биологией.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2026-06-02T01:15:36Z</dcterms:created>
  <dcterms:modified xsi:type="dcterms:W3CDTF">2026-06-02T01:15:36Z</dcterms:modified>
</cp:coreProperties>
</file>