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читать изменения на графиках и в таблицах значений.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описывать изменения вокруг нас: движение, температуру, рост величин. Умение видеть, где значение увеличивается, уменьшается или остаётся неизменным, делает графики понятнее и готовит к более сложным задачам.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9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 и её график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показывает зависимость одной величины от другой: каждому значению x соответствует одно значение y. Так удобно описывать изменения в числах, таблицах и графиках.
</a:t>
            </a:r>
            <a:endParaRPr lang="en-US" sz="139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Переменную x называют независимой, потому что её значения выбирают заранее. Значение y зависит от x и меняется вместе с ним по заданному правилу.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и зависимая переменные
</a:t>
            </a:r>
            <a:endParaRPr lang="en-US" sz="158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состоит из всех точек с координатами (x; y), которые подходят под правило функции. По нему можно увидеть не только значения, но и общее направление изменения.
</a:t>
            </a:r>
            <a:endParaRPr lang="en-US" sz="1393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график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несколько значений функции и заметить, как ведёт себя y при разных x. Это первый шаг к пониманию графика без сложных построений.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таблицы значений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209" y="1135475"/>
            <a:ext cx="3248381" cy="3223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возрастающей функции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возрастания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возрастает на промежутке, если при увеличении x значения y тоже увеличиваются. Это значит, что точки графика расположены всё выше по мере движения вправо.
</a:t>
            </a:r>
            <a:endParaRPr lang="en-US" sz="1370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возрастающей функции график идёт снизу вверх слева направо. Такой наклон легко заметить даже на простом ломаном или линейном графике.
</a:t>
            </a:r>
            <a:endParaRPr lang="en-US" sz="136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это записывают так: если x1 &lt; x2, то f(x1) &lt; f(x2). Сравнение двух точек одного участка показывает, что значение функции стало больше.
</a:t>
            </a:r>
            <a:endParaRPr lang="en-US" sz="1389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часто связано с накоплением, ростом, увеличением расстояния или числа объектов. Поэтому этот признак полезен не только в алгебре, но и в жизненных ситуациях.
</a:t>
            </a:r>
            <a:endParaRPr lang="en-US" sz="12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убывающей функции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убывает на промежутке, если при увеличении x значения y уменьшаются. Значит, по мере движения вправо точки графика оказываются ниже.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убывания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Формально: если x1 &lt; x2, то f(x1) &gt; f(x2). Такое сравнение показывает, что при большем значении аргумента функция принимает меньшее значение.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правила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Убывающий участок идёт сверху вниз слева направо. На рисунке его легко узнать по наклону, направленному вниз при движении по оси x.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на графике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видно при снижении температуры, уменьшении скорости, расходовании запаса или уменьшении остатка. Такие ситуации часто встречаются в учебных и реальных задачах.
</a:t>
            </a:r>
            <a:endParaRPr lang="en-US" sz="1303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поведения функции по основным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не положение графика относительно оси, а изменение y при росте x на одном и том же промежутке.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 возрастающую и убывающую функцию
</a:t>
            </a:r>
            <a:endParaRPr lang="en-US" sz="238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определению возрастания и убывания функции в курсе алгебры 9 класса
</a:t>
            </a:r>
            <a:endParaRPr lang="en-US" sz="11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изменение функции на графике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графике функция может сначала возрастать, а потом убывать. Это видно по тому, как линия меняет наклон при движении слева направо.
</a:t>
            </a:r>
            <a:endParaRPr lang="en-US" sz="1583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разного поведения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Точку, в которой график перестаёт подниматься и начинает опускаться, особенно важно заметить. Она показывает границу между разными промежутками поведения функции.
</a:t>
            </a:r>
            <a:endParaRPr lang="en-US" sz="1378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смену направления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выделить участки роста и убывания разными цветами, становится легче читать график. Так проще увидеть, где функция ведёт себя одинаково, а где меняет направление.
</a:t>
            </a:r>
            <a:endParaRPr lang="en-US" sz="1341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выделять цветом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меняется значение функции на соседних шагах: сначала рост, затем спад.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первым трём точкам функция возрастает, а затем на двух следующих точках убывает.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возрастания и убывания функции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значений функции на нескольких промежутках
</a:t>
            </a:r>
            <a:endParaRPr lang="en-US" sz="22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возрастания и убывания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участке функция может увеличиваться, пока направление графика сохраняется. Для такого участка записывают промежуток, на котором y растёт при росте x.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роста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 перестаёт подниматься и начинает опускаться, появляется граница между двумя промежутками. Именно здесь меняется поведение функции.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изменения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указывают не одну точку, а целый интервал, например (a; b). Это показывает, где функция ведёт себя одинаково.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возрастания и убывания по графику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графика функции от выбора направления до записи ответа интервалами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3910" y="1453774"/>
            <a:ext cx="221175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смены поведения и экстремумы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до точки поднимается вверх, а после неё начинает снижаться, эта точка показывает локальный максимум. Она помогает увидеть место смены направления на ближайшем участке.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максимуму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 сначала опускается, а затем идёт вверх, в точке поворота находится локальный минимум. Здесь значение функции на рассматриваемом участке становится самым маленьким.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минимуму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Экстремум сравнивают не со всеми значениями функции сразу, а только с точками рядом. Поэтому максимум и минимум описывают поведение функции в пределах одного промежутка.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 участке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экстремумы обычно видны в местах, где линия меняет наклон. Такие точки удобны для анализа, потому что по ним легко определить, где функция росла или убывала.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течение дня
</a:t>
            </a:r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воздух постепенно прогревается, затем в середине дня температура достигает наибольшего значения, а вечером начинает снижаться. На таком графике легко заметить точку максимума и увидеть, где направление изменения меняется.
</a:t>
            </a:r>
            <a:endParaRPr lang="en-US" sz="1216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велосипеда на 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велосипедист разгоняется, скорость растёт, а при торможении — уменьшается. Если изобразить это на графике, можно выделить участок подъёма, участок спада и точку, где движение меняет характер.
</a:t>
            </a:r>
            <a:endParaRPr lang="en-US" sz="12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Экстремумы на примерах из 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столбец показывает изменение значения функции на следующем шаге. По знаку столбца сразу видно рост, спад или отсутствие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двух шагах функция возрастает, затем убывает и в конце не изменяется. Поведение меняется, но интервалы остаются одинаковыми.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описанию задачи; данные условные.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изменений на равных промежутках
</a:t>
            </a:r>
            <a:endParaRPr lang="en-US" sz="27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таблице значений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1, 2, 3 значения y последовательно увеличиваются: 4, 6, 9. Это означает, что на данном участке функция возрастает, потому что каждое следующее значение больше предыдущего.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значение y равно 7, то есть спад продолжается. По таблице видно, что поведение функции изменилось не в одной точке, а на отдельном промежутке после роста.
</a:t>
            </a:r>
            <a:endParaRPr lang="en-US" sz="1238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спаду
</a:t>
            </a:r>
            <a:pPr algn="l" indent="0" marL="0">
              <a:lnSpc>
                <a:spcPct val="100000"/>
              </a:lnSpc>
              <a:buNone/>
            </a:pPr>
            <a:r>
              <a:rPr lang="en-US" sz="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достижения значения 9 рост прекращается, и y становится равным 8. Такое изменение показывает начало убывания, так как при увеличении x значения функции уже уменьшаются.
</a:t>
            </a:r>
            <a:endParaRPr lang="en-US" sz="1217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таблице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построения графика можно заметить, где функция растёт, а где убывает. Для этого достаточно сравнить соседние значения и проследить их изменение подряд.
</a:t>
            </a:r>
            <a:endParaRPr lang="en-US" sz="13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соседние значения y и смотрите на знак изменения. Это помогает определить, где функция возрастает, убывает или остаётся постоянной.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изменение указывает на рост, отрицательное — на убывание. Для полного вывода нужно проверять все соседние пары значений.
</a:t>
            </a:r>
            <a:endParaRPr lang="en-US" sz="145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таблице понять, растёт функция или убывает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таблицы значений.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каждом новом x значение y не меняется, график идёт горизонтально. Это удобно сравнивать с ростом и спадом, где направление меняется.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между соседними значениями нет, значит функция постоянна.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постоянной функции из школьного курса алгебры.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возрастание и убывание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работы с графиком, таблицей или формулой функции.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положительными значениями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 — это не просто значения выше нуля. Функция может быть положительной, но убывать, поэтому всегда нужно смотреть на изменение y при росте x.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высоту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выше оси Ox ещё не означает рост. Линия может находиться над осью и при этом постепенно опускаться, то есть функция убывает.
</a:t>
            </a:r>
            <a:endParaRPr lang="en-US" sz="1464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точку и промежуток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 — это одна точка, а возрастание и убывание описывают целый участок. Если не различать это, ответ по задаче получится неточным.
</a:t>
            </a:r>
            <a:endParaRPr lang="en-US" sz="1505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отдельные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промежутков указывают только одну точку, где график меняет направление. Но важно назвать весь участок, на котором сохраняется одно и то же поведение функции.
</a:t>
            </a:r>
            <a:endParaRPr lang="en-US" sz="13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209" y="1135475"/>
            <a:ext cx="3248381" cy="3223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 на коротких примерах
</a:t>
            </a:r>
            <a:endParaRPr lang="en-US" sz="2637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y уменьшается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увеличивается, а y становится меньше, функция убывает. Это правило удобно проверять по таблице или по графику, двигаясь слева направо и сравнивая значения.
</a:t>
            </a:r>
            <a:endParaRPr lang="en-US" sz="1311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максимум отличается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 — это отдельная точка, а убывание — поведение на промежутке. Поэтому нельзя заменять одно другим: точка указывает на вершину, а промежуток описывает изменение.
</a:t>
            </a:r>
            <a:endParaRPr lang="en-US" sz="1238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видно возрастание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возрастания на графике заметен там, где линия поднимается вверх слева направо. Такое движение показывает, что новые значения функции больше предыдущих.
</a:t>
            </a:r>
            <a:endParaRPr lang="en-US" sz="1295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может меняться не один раз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функция способна сначала возрастать, затем убывать, а потом снова возрастать. Такие задачи встречаются часто, и в них важно следить за каждым участком по очереди.
</a:t>
            </a:r>
            <a:endParaRPr lang="en-US" sz="12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возрастании и убывании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 помогают понять, как меняется функция на разных участках. Эти признаки делают графики и таблицы понятнее и показывают связь математики с реальными изменениями вокруг нас.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2026-05-30T01:39:05Z</dcterms:created>
  <dcterms:modified xsi:type="dcterms:W3CDTF">2026-05-30T01:39:05Z</dcterms:modified>
</cp:coreProperties>
</file>