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Леонидович Пастернак: писатель, живущий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свободы, совести и человеческой ответственности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и время литературных переломов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поэтический язык сформировался в эпоху Серебряного века и прошёл через революции, войны и идеологическое давление, сохранив музыкальность, философскую напряжённость и собственную интонацию.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образование и ранние интересы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1059195" y="1836173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вырос в московской семье, где рядом существовали живопись, музыка и гуманитарная культура. Такой дом рано научил его видеть искусство как единый, живой мир.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507427" y="275794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учился на философском отделении Московского университета, а затем продолжил занятия в Марбургском университете. Эти поиски расширили его взгляд на слово, мысль и форму.
</a:t>
            </a:r>
            <a:endParaRPr lang="en-US" sz="988" dirty="0"/>
          </a:p>
        </p:txBody>
      </p:sp>
      <p:sp>
        <p:nvSpPr>
          <p:cNvPr id="7" name="Text 4"/>
          <p:cNvSpPr txBox="1"/>
          <p:nvPr/>
        </p:nvSpPr>
        <p:spPr>
          <a:xfrm>
            <a:off x="5867168" y="3723968"/>
            <a:ext cx="2905975" cy="5440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музыкой, философией и литературой не исчез из его биографии, а превратился в особую многослойность мышления. Именно она определила необычную образность его будущих текстов.
</a:t>
            </a:r>
            <a:endParaRPr lang="en-US" sz="92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4" y="1810642"/>
            <a:ext cx="5123021" cy="3331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пространства биографии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1090070" y="1949881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Москва: город 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связана с детством, учёбой, первыми публикациями и литературным взрослением Пастернака. Здесь формировались его связи с культурной средой и ощущение собственной биографии.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1090070" y="3579578"/>
            <a:ext cx="2481653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Переделкино: место поздней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Переделкино стало пространством уединения, поздних стихов и внутренней сосредоточенности. В этих текстах особенно заметны мотивы дома, сада, тишины и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творческой биографии Пастернака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поэт постепенно переходил от ранних экспериментов к крупной прозе и поздней лирике.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Пастернака — это движение от новаторской поэзии к нравственно-философскому итогу всей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биографии и дат, указанных в учебном плане презентации
</a:t>
            </a:r>
            <a:endParaRPr lang="en-US" sz="9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 — «Близнец в тучах»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заметный сборник обозначил стремление к резкой метафоре, внутреннему напряжению и необычной свободе синтаксиса.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1916 — «Поверх барьеров»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усилила ощущение динамики: стих стал передавать внезапные переломы чувства и быстрые переходы мысли.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1910-е годы — формирование интонации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Пастернак отказывается от гладкой описательности и строит стих как энергичное, предельно личное высказывание.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1920-х — выход к зрелости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времени его поэзия уже соединяет сложную образность, философскую глубину и живое ощущение меняющегося мира.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книги и поиск собственного голоса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Пастернака: язык, метафора, интонация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9101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строятся на неожиданных сравнениях и плотной образности. Смысл раскрывается не сразу, а через цепь точных, коротких наблюдений, которые создают ощущение живого движения.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922051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Пастернака не служит фоном. Она действует как полноправный участник переживания и помогает показать состояние человека через дождь, снег, сад, дорогу или грозу.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05836" y="2080193"/>
            <a:ext cx="1867308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естественность интонации соединяется у него с философской напряжённостью. Благодаря этому лирика звучит современно: она сложна по мысли, но остаётся эмоционально близкой читателю.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Бориса Пастернака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как менялись поэзия, тематика и масштаб творчества Пастернака.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раннего эксперимента Пастернак приходит к зрелому размышлению о жизни, истории и нравственном выборе.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датам и характеристикам из предоставленного плана презентации
</a:t>
            </a:r>
            <a:endParaRPr lang="en-US" sz="9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как знак исторического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книге лето не просто время года, а состояние мира, который меняется на глазах. Гроза, дорога и движение воздуха передают чувство обновления, тревоги и внутреннего подъёма. Через природные образы Пастернак показывает, как история входит в личную жизнь.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природа в одном дыхании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живёт в пространстве, где любовь, дождь, трава и свет существуют как единый поток переживания. Частное чувство не отделено от мира, а становится способом понять его переменчивость. Поэтому сборник воспринимается как очень личный и одновременно исторический ответ эпохе.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книги «Сестра моя — жизнь»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351" y="1992620"/>
            <a:ext cx="297490" cy="3399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64" y="1992620"/>
            <a:ext cx="339989" cy="3399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25492"/>
            <a:ext cx="342803" cy="27424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мировой драматургии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переводил Шекспира, Гёте, Шиллера и Байрона, стремясь сохранить сценичность, точность реплик и живой ритм оригинала. Для него перевод был полноценным творческим трудом.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поэтическим голосом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Переводя Верлена и других поэтов, он передавал не только смысл, но и интонацию, музыкальность, скрытую эмоциональную волну текста. Это требовало тонкого слуха и высокой дисциплины.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опора в трудные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идеологического давления переводы помогали ему сохранять литературную форму жизни, когда собственные публикации сужались. Они поддерживали мастерство и внутреннюю независимость.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культурного горизонта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грузинским поэтам и европейской классике сделало его работу частью большого культурного диалога. Перевод для Пастернака был способом оставаться в центре литературы.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Переводческая работа: важная часть биографии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личный и исторический опыт привёл к «Доктору Живаго»
</a:t>
            </a:r>
            <a:pPr algn="l" indent="0" marL="0">
              <a:lnSpc>
                <a:spcPct val="100000"/>
              </a:lnSpc>
              <a:buNone/>
            </a:pPr>
            <a:r>
              <a:rPr lang="en-US" sz="7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революции и Гражданской войны, размышления о судьбе интеллигенции, многолетняя работа над романом и его публикация за рубежом в 1957 году.
</a:t>
            </a:r>
            <a:endParaRPr lang="en-US" sz="22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Живаго, Лара и Тоня показаны не как символы схемы, а как живые люди, чья судьба оказывается втянута в историческую бурю революционной эпохи.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«Доктор Живаго»: главные герои и идеи романа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263225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их выбор Пастернак раскрывает тему совести: человек сохраняет достоинство не внешним успехом, а верностью внутреннему нравственному закону и способности сострадать.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856750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особенно важны любовь, вера, ценность частной жизни и право на внутреннюю независимость, которые противостоят насилию, идеологическому нажиму и разрушению личности.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065026" y="2382963"/>
            <a:ext cx="1775740" cy="13089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остаётся поэтичной, но становится шире и глубже: личная драма соединяется с историей страны, а повествование приобретает философскую многослойность и эпический размах.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1958 году Пастернак был удостоен Нобелевской премии по литературе, что стало международным признанием его поэтического и прозаического вклада, а также масштабности русской традиции.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СССР началась кампания давления и публичной травли; писатель был вынужден отказаться от награды, но этот эпизод лишь усилил мировое значение его имени и творческого наследия.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1958 года и общественная реакция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поздней лирики Пастернака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1950-х годов заметно больше ясности, простоты и благодарного принятия жизни, чем в ранней поэзии, где преобладали напряжение и эксперимент.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показывает внутреннее равновесие: личный опыт, вера и история соединяются в спокойное, философски зрелое высказывание.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Пастернака 1950-х годов, прежде всего книга «Когда разгуляется» (1956–1959).
</a:t>
            </a:r>
            <a:endParaRPr lang="en-US" sz="9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 и образ России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910151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 Пастернака возникает через конкретные детали повседневности: снег, станцию, дорогу, двор, сад и дом. Так страна становится не лозунгом, а живым опытом проживания мира.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088428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природа и история не разделены: сельский пейзаж, городской шум, семейная память и человеческое страдание создают единое пространство, в котором раскрывается судьба человека.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7052854" y="2080193"/>
            <a:ext cx="1720290" cy="19068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Патриотизм Пастернака связан с верностью родному языку и ответственности за слово. Он показывает, что любовь к России выражается не декларацией, а нравственной честностью.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975" y="2009073"/>
            <a:ext cx="6060571" cy="19340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биографии и литературного признания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и творчества Пастернака показывают, как личная биография связана с признанием его искусства.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Пастернака соединяет раннее новаторство, позднее мировое признание и драматический конфликт между искусством и эпохой.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Б. Л. Пастернаке; основные литературные и исторические даты.
</a:t>
            </a:r>
            <a:endParaRPr lang="en-US" sz="8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631" y="1915660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21" y="1867952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4756" y="1915660"/>
            <a:ext cx="517045" cy="4136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249631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независимость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ответом на давление стало настойчивое сохранение личной позиции: он не стремился подстраивать творчество под идеологические требования и защищал право художника на собственный голос.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4325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эмигрировал, но постоянно сталкивался с ограничениями публикации, поэтому многие тексты проходили через отказ редакций, сокращения или вынужденные задержки.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154756" y="2624604"/>
            <a:ext cx="2570941" cy="1308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вокруг его имени показал, насколько опасной для власти была свободная литература. Этот конфликт сделал Пастернака символом нравственной стойкости и международного литературного авторитета.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Пастернак существовал в системе советской власти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3193758"/>
            <a:ext cx="8667751" cy="19468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196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1950-х годов Пастернак жил в Переделкине, работал над поздними стихами, переписывался с друзьями и тяжело переживал общественную травлю, одновременно борясь с ухудшением здоровья.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572000" y="1942123"/>
            <a:ext cx="3284527" cy="9855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отмечены простотой и прозрачностью: в них звучат прощание, благодарность, спокойное принятие жизни и редкая для напряжённого века внутренняя сосредоточенность.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годы: Переделкино, письма, поздние стихи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Пастернак остаётся современным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Пастернака читают не только как классика, но и как автора, помогающего говорить о личной ответственности, выборе и цене человеческой честности.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сохраняют актуальность, потому что соединяют философскую глубину с понятным эмоциональным опытом и исторической памятью.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университетские программы, литературоведческие исследования, культурная рецепция творчества Пастернака.
</a:t>
            </a:r>
            <a:endParaRPr lang="en-US" sz="8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Пастернак: свобода слова и верность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Пастернак показал, что подлинная литература рождается из ответственности, внутренней свободы и верности жизни. Его наследие и сегодня учит мыслить честно, чувствовать глубоко и не уступать давлению времени.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2026-05-23T17:41:06Z</dcterms:created>
  <dcterms:modified xsi:type="dcterms:W3CDTF">2026-05-23T17:41:06Z</dcterms:modified>
</cp:coreProperties>
</file>