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1, 2, 3, 4: первый шаг в математике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 с числами, счётом и цифрами в понятной форме.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начинаем с 1, 2, 3 и 4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числа легко увидеть, пересчитать и показать на пальцах. Они помогают ребёнку быстро связать количество с цифрой, а затем уверенно назвать числа вслух без лишнего напряжения.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— значит один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показывает, что предмет только один: один мяч, одна книга, один хлопок. Такое количество легко заметить и назвать вслух без сомнений.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1: один предмет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и начало ряда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1 пишется одной короткой линией. С неё начинается числовой ряд, поэтому ребёнок сразу видит связь между количеством и его обозначением.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2: пара предметов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удобно узнавать в парных предметах: двух руках, двух глазах, двух башмачках. На таких примерах ребёнок быстро понимает, что два — это уже больше, чем один.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закрепить смысл числа. Один предмет меньше, чем два, а две одинаковые группы показывают, что количество можно сравнивать по размеру.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предмета ещё легко пересчитать по одному, не сбиваясь с порядка.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— это уже маленькая, но заметная группа: кубики, яблоки или флажки. Ребёнок видит, что количество растёт и остаётся удобным для счёта.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уроков 37–40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51" y="1098283"/>
            <a:ext cx="176250" cy="15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11774"/>
            <a:ext cx="176250" cy="14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0237" y="1090878"/>
            <a:ext cx="171478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4: завершение первого ряда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 показывает уже небольшую, но отчётливую группу. Четыре кубика или четыре пуговицы легко посчитать и увидеть как целое множество.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шага хорошо помогают почувствовать число телом. Ребёнок не просто слышит ответ, а сам проходит и пересчитывает действия по порядку.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ряда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4 завершает первый короткий числовой ряд. После неё последовательность 1, 2, 3, 4 становится для ученика знакомой и уверенной.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следующему шагу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четыре уже понятно, дальше легче сравнивать группы, составлять числа и переходить к новым заданиям без лишней путаницы и спешки.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предметы от 1 до 4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связать предмет, число и цифру, а также проверить себя без ошибок.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 в числовом ряду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 всегда идёт 2. Этот порядок нельзя менять местами, потому что счёт строится шаг за шагом, как аккуратная лестница без пропусков.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следуют 3 и 4. Ребёнку полезно проговаривать ряд вслух, чтобы лучше запомнить последовательность и не перепутать соседние числа.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«первый», «второй», «третий», «четвёртый» помогают понять, какое место занимает число в ряду. Так легче ориентироваться в порядке и не теряться.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порядок ясен, счёт становится увереннее. Ученик видит, что каждое следующее число приходит после предыдущего, а не живёт само по себе.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числах 1–4 удобно сравнивать предметы по количеству. Один карандаш меньше, чем два, а три яблока больше, чем два. Разница видна сразу и без долгих объяснений.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двух группах предметов одинаково, получается равенство. Такие задания помогают ребёнку не только считать, но и понимать, как число связано с реальными вещами вокруг.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маленьких групп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чисел 2, 3 и 4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2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легко показать как 1 и 1. Два одинаковых предмета удобно складываются в пару, и ребёнок видит это почти мгновенно.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4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 раскладывается как 3 и 1 или как 2 и 2. Эти варианты помогают заметить, что число можно составлять по-разному.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3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можно собрать как 2 и 1. Такое разложение показывает, что к уже известной группе можно добавить ещё один предмет.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без ошибок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начинается с первого предмета: смотрим внимательно и называем каждую вещь только один раз. Тогда число не «убегает» вперёд и не сбивается с пути.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пропускать предметы или пересчитывать один и тот же дважды. Один предмет — одно число, и каждый следующий шаг идёт строго по порядку, без спешки.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счёта полезно пересчитать ещё раз и сверить ответ. Такая проверка помогает заметить ошибку сразу и делает результат точным, как у настоящего маленького математика.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Пальцы, точки и палочки как помощники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одна точка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 одну точку, ему легче сразу понять число 1. Такой знак прост и понятен: он как будто говорит, что предмет один и больше ничего искать не нужно. На картинке это выглядит очень ясно и аккуратно.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помогают считать без страха
</a:t>
            </a:r>
            <a:pPr algn="ctr" indent="0" marL="0">
              <a:lnSpc>
                <a:spcPct val="100000"/>
              </a:lnSpc>
              <a:buNone/>
            </a:pPr>
            <a:r>
              <a:rPr lang="en-US" sz="4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всегда под рукой, а значит, их удобно использовать для чисел 1, 2, 3 и 4. Ребёнок не только видит количество, но и ощущает его. Это особенно полезно, когда хочется быстро проверить ответ и не запутаться.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палочки — целая маленькая группа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точки или четыре палочки уже выглядят как небольшая, но заметная группа. По ним легко пересчитать предметы и сравнить количество. Наглядная запись помогает превратить число в картинку, а картинку — в понятный результат.
</a:t>
            </a:r>
            <a:endParaRPr lang="en-US" sz="10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875276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7638" y="1904976"/>
            <a:ext cx="3435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10900" y="1875276"/>
            <a:ext cx="292425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54563" y="1875276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82188" y="1904976"/>
            <a:ext cx="343500" cy="274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 уроках 37–40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50960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картинок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считает изображённые предметы по одному и называет итоговое число. Такие задания тренируют внимательность и учат не пропускать ни одной картинки.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97415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пары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и цифры соединяются линией, чтобы стало видно соответствие. Упражнение выглядит просто, но отлично закрепляет понимание количества и обозначения.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241875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цифры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счёта нужно найти подходящую цифру и соединить её с количеством. Это помогает запомнить, что число и его знак связаны друг с другом.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706425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Обведение по 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обводке цифр ребёнок запоминает их форму и направление линий. Аккуратное повторение без спешки помогает руке привыкнуть к написанию.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870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наборов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группы предметов сравниваются по количеству: больше, меньше или поровну. Такие задания делают математику живой и понятной, а не только книжной.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чисел 1–4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пропускает предмет и случайно оставляет его без числа. Тогда ответ становится меньше, чем нужно, и счёт теряет точность, как поезд без одного вагона.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наоборот: один предмет считают дважды. Это легко случается, если взгляд возвращается назад. Помогает медленный счёт по порядку и указание пальцем.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числа в ряду называют не по порядку. После 1 должно идти 2, затем 3 и 4. Повторение короткой последовательности помогает запомнить её без лишних усилий.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путаница между цифрой и количеством. Ребёнок видит знак 3, но не сразу связывает его с тремя предметами. Здесь выручают точки, пальцы и палочки.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с кубиками, фишками или карточками ребёнок считает почти незаметно для себя. Один ход, два шага, три фишки — и математика уже рядом, без скуки и хмурых бровей.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сюжеты с зайчиком, машинкой или домиком делают счёт понятным и добрым. Когда нужно помочь герою собрать четыре яблока или найти две монетки, числа запоминаются гораздо быстрее.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ситуации для закрепления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число определено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счёте предметов и выборе цифры для чисел 1, 2, 3 и 4.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цифр 1, 2, 3, 4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рассматривает образец и запоминает форму каждой цифры. Это помогает не путать 1, 2, 3 и 4 с другими знаками, которые любят притворяться похожими.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цифры пишутся по частям: аккуратно, в правильном направлении, без лишних линий и украшений. В математике красота — это ещё и понятность, а не только старание.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повторять короткие образцы несколько раз подряд. Так рука запоминает движение, а ребёнок начинает писать увереннее, словно цифры сами просятся на страницу.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ребёнок после темы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узнаёт числа 1, 2, 3 и 4, считает предметы в пределах четырёх и правильно связывает количество с нужной цифрой. Это уже серьёзный первый шаг.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сравнивать маленькие группы, называя, где больше, где меньше и где поровну. Такие задания развивают внимательность и учат замечать разницу сразу.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называет числа в порядке: сначала 1, потом 2, затем 3 и 4. Благодаря этому числовой ряд становится знакомым и понятным, как дорожка без сюрпризов.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он пишет изученные цифры по образцу и понимает простые разложения чисел на части. Так появляются первые важные мостики к сложению — очень полезные и совсем не страшные.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95325" y="1037175"/>
            <a:ext cx="36615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и дома числа 1–4 встречаются на каждом шагу: один пенал, две ручки, три книги, четыре кубика. Ребёнок видит, что математика уже живёт рядом, а не прячется в тетради.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4995325" y="2990645"/>
            <a:ext cx="36615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замечать такие примеры на улице и в играх, счёт становится естественным. Тогда числа перестают казаться сухими знаками и превращаются в полезных помощников на каждый день.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вокруг нас каждый день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уроков 37–40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1, 2, 3 и 4 помогают первокласснику научиться считать, сравнивать, писать цифры и видеть порядок. Это прочная основа для следующих математических шагов.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2026-05-20T13:37:31Z</dcterms:created>
  <dcterms:modified xsi:type="dcterms:W3CDTF">2026-05-20T13:37:31Z</dcterms:modified>
</cp:coreProperties>
</file>