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значение причастия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соединяет действие и признак в одном слове.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причастие важно в 6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помогают точнее описывать предметы и события. С ними речь становится короче, яснее и выразительнее в учебных текстах, рассказах и повседневных объяснениях.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причастие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13235" y="945877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действию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называет не просто качество предмета, а его признак, связанный с действием. Поэтому в нём всегда слышится оттенок движения, процесса или результата.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3235" y="2366341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словом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сочетании бегущий ученик слово бегущий уточняет, какой именно ученик, и одновременно указывает на действие бежать. Так проявляется грамматическое значение причастия.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3235" y="3781452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написанное письмо причастие написанное показывает, что признак письма возник после действия написать. Здесь особенно заметен результат уже совершённого действия.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какие вопросы отвечает причастие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783175" y="946958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отвечает на вопросы какой? какая? какое? какие?. Эти вопросы помогают быстро узнать, что слово обозначает признак предмета, а не само действие.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83175" y="2275331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внутри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причастие не просто описывает предмет, а связывает его с действием. Поэтому слова поющий, закрытая и летящие называют признак, основанный на действии.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83175" y="3603706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отвечает на вопрос прилагательного, но при этом связано с действием, перед нами причастие. Именно действие отличает его от обычного признака.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какие грамматические признаки объединяются в причастии и как они проявляются в речи.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сохраняет связь с глаголом, но изменяется по моделям, похожим на прилагательное.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школьной грамматики русского языка.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причастия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похоже на прилагательное и на глагол
</a:t>
            </a:r>
            <a:endParaRPr lang="en-US" sz="2718" dirty="0"/>
          </a:p>
        </p:txBody>
      </p:sp>
      <p:sp>
        <p:nvSpPr>
          <p:cNvPr id="9" name="Text 2"/>
          <p:cNvSpPr txBox="1"/>
          <p:nvPr/>
        </p:nvSpPr>
        <p:spPr>
          <a:xfrm>
            <a:off x="4904675" y="10371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прилагательное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изменяется по родам, числам и падежам, поэтому легко согласуется с существительным: интересная книга — прочитанная книга, зелёный лист — опавший лист.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04675" y="233512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глагол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значении причастия остаётся действие. Слово читающий связано с действием читать, а опавший — с действием опасть, поэтому в нём чувствуется процесс или результат.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4675" y="36330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форма соединяет два набора признаков. Именно поэтому причастие удобно использовать в описаниях: оно точно называет предмет и одновременно показывает его действие.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набора признаков в причастии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схема помогает увидеть, что оба набора признаков в причастии равноправны и взаимосвязаны.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нельзя отнести только к одной части речи по смыслу: оно объединяет свойства двух частей речи.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школьной грамматики русского языка.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23175" y="1337300"/>
            <a:ext cx="2125800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выполняет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называют предмет, который сам производит действие. В словах бегущий, смеющаяся, играющие действие совершается самим предметом, а не кем-то другим.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30600" y="1337300"/>
            <a:ext cx="2125800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действительное причастие, нужно задать вопрос и увидеть, что предмет действует сам. Такой признак подчёркивает активное участие предмета в действии.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38025" y="1337300"/>
            <a:ext cx="2125800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бегущий спортсмен, смеющаяся девочка и играющие дети показывают, что предметы не только описываются, но и представлены в момент собственного действия.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783175" y="946958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испытывает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называют предмет, который испытывает действие со стороны другого. В словах прочитанная, построенный, решённая предмет не действует сам, а получает результат действия.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83175" y="2275331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часто показывают уже завершённое действие. Слова прочитанная книга, построенный мост и решённая задача обозначают не процесс, а его итог.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83175" y="3603706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 не выполняет действие, а только оказывается его объектом, перед нами страдательное причастие. Оно помогает точно передать состояние предмета после действия.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причастие в слове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отличить причастие от других форм слова.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причастия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настоящего времени называют признак предмета, связанный с действием, которое происходит сейчас или повторяется. Примеры: читающий ученик, строящийся дом.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ctr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прошедшего времени показывают признак предмета по уже завершённому действию. Примеры: прочитанная книга, построенный дом. Будущего времени у причастий нет.
</a:t>
            </a:r>
            <a:endParaRPr lang="en-US" sz="13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4720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и залог причастия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81335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показывает действие без указания на его завершённость. Такие причастия называют признак предмета по действию, которое происходит, длится или повторяется: читающий, строящий.
</a:t>
            </a:r>
            <a:endParaRPr lang="en-US" sz="1233" dirty="0"/>
          </a:p>
        </p:txBody>
      </p:sp>
      <p:sp>
        <p:nvSpPr>
          <p:cNvPr id="11" name="Text 3"/>
          <p:cNvSpPr txBox="1"/>
          <p:nvPr/>
        </p:nvSpPr>
        <p:spPr>
          <a:xfrm>
            <a:off x="781335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связан с уже законченным действием и его результатом. В причастиях он помогает точно передать завершённый признак: прочитанный, построенный, решённая.
</a:t>
            </a:r>
            <a:endParaRPr lang="en-US" sz="1281" dirty="0"/>
          </a:p>
        </p:txBody>
      </p:sp>
      <p:sp>
        <p:nvSpPr>
          <p:cNvPr id="12" name="Text 4"/>
          <p:cNvSpPr txBox="1"/>
          <p:nvPr/>
        </p:nvSpPr>
        <p:spPr>
          <a:xfrm>
            <a:off x="2816152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Действительный и страдательный
</a:t>
            </a:r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Залог показывает, сам ли предмет выполняет действие или оно направлено на него. В первом случае причастие действительное, во втором — страдательное.
</a:t>
            </a:r>
            <a:endParaRPr lang="en-US" sz="1337" dirty="0"/>
          </a:p>
        </p:txBody>
      </p:sp>
      <p:sp>
        <p:nvSpPr>
          <p:cNvPr id="13" name="Text 5"/>
          <p:cNvSpPr txBox="1"/>
          <p:nvPr/>
        </p:nvSpPr>
        <p:spPr>
          <a:xfrm>
            <a:off x="2816152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форму, нужно задать вопрос, найти действие и посмотреть, кто его выполняет. Тогда легче понять, какой вид и залог имеет причастие.
</a:t>
            </a:r>
            <a:endParaRPr lang="en-US" sz="134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причастий в речи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 связывает предмет с конкретным действием и помогает передать признак точнее, чем обычное прилагательное.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показывают: причастие всегда сохраняет связь с действием и одновременно называет признак предмета.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учебному материалу по теме «Причастие».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уточняет признак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190475" y="1337298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оборот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состоит из причастия и зависимых слов. Вместе они не просто называют признак, а уточняют, какой именно предмет и в каких обстоятельствах совершает или испытывает действие.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90475" y="2564445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 работает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оборот стоит рядом с определяемым словом и делает описание точнее. Например, словосочетание «письмо, написанное вчера» сообщает не только о письме, но и о времени действия.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90475" y="3791591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заметить зависимые слова, легче правильно понять смысл предложения и не перепутать причастный оборот с отдельным причастием. Это помогает грамотнее читать и строить высказывания.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597764"/>
            <a:ext cx="4336500" cy="17282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причастий и их значения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форма причастия связана с видом действия и способом обозначения признака предмета.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форма по-своему передаёт признак предмета по действию: кто действует, над кем действуют и завершено ли действие.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«Причастие»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причастие отличается от деепричастия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79378" y="1233750"/>
            <a:ext cx="2304900" cy="3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называет признак предмета по действию и отвечает на вопросы какой? какая? какое? какие?. Деепричастие обозначает добавочное действие и не описывает предмет как признак.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073" y="1233750"/>
            <a:ext cx="2304900" cy="3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сочетании «читающий ученик» слово читающий — причастие, потому что характеризует ученика. В выражении «читая книгу» слово читая — деепричастие, потому что называет действие.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11573" y="1233750"/>
            <a:ext cx="2304900" cy="3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перепутать формы, важно задать вопрос. Причастие связано с признаками предмета, а деепричастие отвечает на вопросы что делая? что сделав? и показывает дополнительное действие.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причастие получает от глагола и прилагательного
</a:t>
            </a:r>
            <a:endParaRPr lang="en-US" sz="2054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соединяет в себе черты двух частей речи, поэтому в его форме одновременно видны и действие, и признак предмета.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признаков показывает двойную природу причастия: оно сохраняет связь с глаголом, но изменяется как прилагательное.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причастия по школьной грамматике русского языка.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487" y="1239180"/>
            <a:ext cx="185602" cy="212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03582" y="2811721"/>
            <a:ext cx="218019" cy="1744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5633" y="1239180"/>
            <a:ext cx="212117" cy="21211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причастий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6450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замечают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причастие принимают за прилагательное, если смотрят только на признак. Но в причастии обязательно есть значение действия, поэтому важно искать, что именно происходит с предметом.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85557" y="3114845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находят зависимые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легко пропустить, если не проверить, есть ли у причастия поясняющие слова. Именно они уточняют признак и помогают правильно выделить оборот в предложении.
</a:t>
            </a:r>
            <a:endParaRPr lang="en-US" sz="1352" dirty="0"/>
          </a:p>
        </p:txBody>
      </p:sp>
      <p:sp>
        <p:nvSpPr>
          <p:cNvPr id="13" name="Text 4"/>
          <p:cNvSpPr txBox="1"/>
          <p:nvPr/>
        </p:nvSpPr>
        <p:spPr>
          <a:xfrm>
            <a:off x="6424654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смешивать причастие с деепричастием. Спасает простой приём: задать вопрос и определить, называет ли слово признак предмета или добавочное действие.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в разных текстах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описании
</a:t>
            </a:r>
            <a:pPr algn="ctr" indent="0" marL="0">
              <a:lnSpc>
                <a:spcPct val="100000"/>
              </a:lnSpc>
              <a:buNone/>
            </a:pPr>
            <a:r>
              <a:rPr lang="en-US" sz="53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рассказах и стихах причастия делают картину более живой. Слова вроде «сверкающий снег» или «утихшая река» помогают читателю сразу представить образ и почувствовать настроение сцены.
</a:t>
            </a:r>
            <a:endParaRPr lang="en-US" sz="1250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учебном тексте
</a:t>
            </a:r>
            <a:pPr algn="ctr" indent="0" marL="0">
              <a:lnSpc>
                <a:spcPct val="100000"/>
              </a:lnSpc>
              <a:buNone/>
            </a:pPr>
            <a:r>
              <a:rPr lang="en-US" sz="5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учебнике причастия нужны для точности и краткости. Выражения «изученные правила» и «построенная схема» сразу сообщают, о чём идёт речь, и экономят слова без потери смысла.
</a:t>
            </a:r>
            <a:endParaRPr lang="en-US" sz="1254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научном сообщении
</a:t>
            </a:r>
            <a:pPr algn="ctr" indent="0" marL="0">
              <a:lnSpc>
                <a:spcPct val="100000"/>
              </a:lnSpc>
              <a:buNone/>
            </a:pPr>
            <a:r>
              <a:rPr lang="en-US" sz="53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научной речи причастия помогают формулировать мысли спокойно и ясно. Они объединяют признак и действие, поэтому описание становится компактным, но при этом остаётся понятным и строгим.
</a:t>
            </a:r>
            <a:endParaRPr lang="en-US" sz="123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Причастие: признак, связанный с действием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объединяет свойства глагола и прилагательного, поэтому помогает точно назвать признак предмета по действию. Оно делает речь короче, выразительнее и понятнее в любых текстах.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2026-05-28T04:34:38Z</dcterms:created>
  <dcterms:modified xsi:type="dcterms:W3CDTF">2026-05-28T04:34:38Z</dcterms:modified>
</cp:coreProperties>
</file>