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литературе: праздник, символы и художественные образы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литературе раскрывает чудо, добро и надежду на перемены.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Рождество важно для литературы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объединяет религиозный смысл и художественные образы. В текстах праздник связан с ожиданием чуда, семейным единством, добрыми поступками и внутренним обновлением, а его традиции по-разному отражаются в культуре разных стран.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Евангельская основа рождественского сюжета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сюжет берёт начало в евангельском рассказе о рождении Иисуса Христа в Вифлееме. Именно этот эпизод стал основой для многих литературных и художественных образов.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— Мария, Иосиф, пастухи, волхвы, ясли и Вифлеемская звезда. Эти детали помогают передать торжественность события и чувство ожидания чуда.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Евангельский текст вдохновил не только писателей, но и создателей вертепов, пьес, картин и музыкальных произведений. Поэтому рождественская тема легко узнаётся в разных видах искусства.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рождественские символы в литературе и культуре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и путь к чуду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рождественских текстах звезда часто становится знаком верного пути и надежды. Она ведёт героев к светлому событию и помогает читателю почувствовать, что чудо уже близко. Такой образ особенно ярко звучит в описаниях ночного неба.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Свеча, ангел и тёплый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символизирует свет, который побеждает темноту, а ангел напоминает о доброй вести и защите. Эти образы создают в литературе атмосферу тишины, спокойствия и внутреннего тепла, особенно в семейных сценах у праздничного стола.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Ель, венок и ясли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в рождественской культуре связана с жизнью и обновлением, венок — с кругом праздника и единством, а ясли напоминают о самом событии Рождества. Вместе эти символы делают описание праздничным, узнаваемым и очень образным.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разных странах: даты и литературные традиции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когда празднуют Рождество и какие обычаи сильнее всего связаны с литературой и чтением.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даты и обычаи, везде сохраняются общие темы: семья, праздник дома, песни и ожидание доброго события.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рождественских традиций христианских стран.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Рождеству: Адвент и Рождественский пост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пост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православной традиции подготовка начинается 28 ноября. Пост длится 40 дней и помогает человеку сосредоточиться, стать внимательнее к своим поступкам и подготовиться к празднику.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традиции Рождество встречают через Адвент — четыре недели ожидания. Это время молитвы, размышлений, добрых дел и постепенной подготовки к празднику.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Предпраздничное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периода учат внутренней собранности. Перед Рождеством люди стараются очистить дом и мысли, чтобы встретить праздник спокойно, с благодарностью и радостным ожиданием.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рождественский праздник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праздничных действий и литературных мотивов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Елка и праздничное убранство в художественных описаниях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рождественская ель стала привычным символом домашнего праздника. В литературе она сразу создаёт ощущение уюта, света и тихой радости, которую чувствуют все члены семьи.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описывают свечи, гирлянды, стеклянные шары, блеск звезды и запах хвои. Такие детали делают сцену живой и помогают читателю представить тёплый, нарядный дом.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рождественские образы встречаются чаще всего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видны самые узнаваемые символы рождественской культуры, которые особенно часто встречаются в книгах, открытках и праздничных сценах.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ёлка, подарки и звезда: они проще всего узнаются и чаще всего помогают авторам создать атмосферу праздника.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рождественских образов в литературе и праздничной визуальной культуре.
</a:t>
            </a:r>
            <a:endParaRPr lang="en-US" sz="7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4531" y="2167838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63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Колядки, гимны и рождественская поэзия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праздничные песни-поздравления, которые исполняют во время святок. В них желают хозяевам дома добра, достатка и радостного года.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гимны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традиции гимны и carols звучат в церквях, школах и на улицах. Они помогают почувствовать торжественность праздника и общую радость.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фольклор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рождественские тексты передают тепло, надежду и единство людей. Через песню и стих праздник становится ближе и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стол в литературной традиции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рождественских описаниях еда всегда связана с ожиданием праздника. Кутья, пироги и пряники напоминают о сочельнике и домашнем тепле, когда семья собирается вместе после долгого поста.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западных текстах рядом с праздничным столом часто появляются индейка, пудинг, штоллен и имбирное печенье. Такие блюда подчеркивают достаток, радость встречи и завершение зимнего ожидания.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блюда и их культурный смысл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традиций рождественской кухни в разных странах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страны по-своему выражают идею семейного праздника через традиционные рождественские блюда.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блюдо связано не только с вкусом, но и с памятью, совместным столом и ощущением особого времени.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мотив щедрости в рождественских текстах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Подарок в рождественской литературе часто важнее своей цены. Он выражает внимание, заботу и готовность разделить радость праздника с другим человеком.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Традиция дарения напоминает о дарах волхвов и связывает праздник с милосердием. Поэтому в текстах особенно значимы книги, открытки и сладости.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Сделанные своими руками вещи — поделка, письмо, небольшой сувенир — показывают искренность чувств. Такой подарок ценится не меньше дорогого, потому что в нём есть личное участие.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Через мотив щедрости авторы подчеркивают, что настоящее рождественское добро не требует больших средств. Оно проявляется в теплом слове, помощи и внимании к ближнему.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рождественский праздник менялся в истории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праздника от евангельского события к литературе, семейным традициям и современной культуре.
</a:t>
            </a:r>
            <a:endParaRPr lang="en-US" sz="9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связано с Рождеством в литературе и быту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образы в книгах и жизни часто строятся вокруг дома, семьи и совместных традиций, которые повторяются из года в год.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ассоциации — ужин и подарки; именно они сильнее всего создают образ теплого, объединяющего праздника.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рождественских мотивов в литературе и праздничных обычаях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мировой литературе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английской литературе особенно известна «Рождественская песнь в прозе» Чарльза Диккенса. В ней праздник становится временем, когда человек может увидеть свои ошибки и измениться.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русской литературе рождественские мотивы встречаются у Гоголя, Достоевского, Чехова и Бунина. Авторы используют праздник, чтобы показать совесть, сострадание и внутренний перелом героя.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разных литературных традиций Рождество остаётся не просто фоном. Оно помогает раскрыть характер человека и напомнить, что добро часто начинается с маленького поступка.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дело как рождественский мотив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рождественских сюжетах особенно важны помощь бедным, забота о сиротах и внимание к одиноким людям. Праздник показывает, что доброта заметна не в словах, а в поступках.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декабрьские акции — сбор подарков, волонтерство и адресная поддержка — продолжают эту идею. Они делают Рождество временем милосердия и осознанного выбора между равнодушием и участием.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рождественских традиций по признакам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регионов есть общая основа праздника, но способы его отмечать зависят от религии, истории и местной культуры.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различаются по форме, однако везде заметны семья, песня, подарки и ощущение особого зимнего дня.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рождественских традиций православной, западной и латиноамериканской культур
</a:t>
            </a:r>
            <a:endParaRPr lang="en-US" sz="7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40219"/>
            <a:ext cx="4208700" cy="16649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литературных и рождественских терминов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значения помогают лучше понимать рождественские тексты, обряды и символы.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раскрывают, как в языке соединяются религия, народные обычаи и художественные образы.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и литературная терминология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Рождество: праздник, который объединяет людей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литературе и культуре напоминает о свете, надежде и доброте. Оно соединяет семью, традиции и рассказы о чуде, помогая людям верить в перемены к лучшему.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2026-05-23T04:05:24Z</dcterms:created>
  <dcterms:modified xsi:type="dcterms:W3CDTF">2026-05-23T04:05:24Z</dcterms:modified>
</cp:coreProperties>
</file>