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имени существительного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существительные показывают количество предметов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число существительного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числа помогает точно понимать речь и не путать один предмет с несколькими. Она нужна в устных ответах, пересказах, сочинениях и упражнениях, потому что влияет на согласование слов в 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называют тогда, когда речь идёт об одном предмете, лице или явлении: стол, река, тетрадь, учитель. Такая форма помогает точно указать количество без дополнительных пояснений.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 существительным стоят слова один, одна, одно. Они сразу показывают, что предмет только один: один дом, одна книга, одно окно. Это удобно при чтении и речи.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 единственном числе, то прилагательные и глаголы тоже принимают нужную форму: большой дом, интересная книга лежит на столе. Так предложение звучит грамотно и естественно.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предложении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число, нужно спросить: один предмет или несколько? Если ответ — один, значит, существительное стоит в единственном числе. Этот приём помогает быстро выполнять задания по русскому языку.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способ узнать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употребляется, когда предметов, лиц или явлений больше одного: столы, реки, тетради, учителя. Оно показывает не один объект, а целую группу.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особенно нужно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в описаниях класса, дома, улицы и природы, потому что там обычно называют сразу несколько предметов. Поэтому множественное число очень важно в повседневной речи.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множественном числе зависимые слова тоже меняют форму: большие окна, новые книги, красивые сады. Глагол во множественном числе звучит так же: ученики читают, птицы летят.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 словам два, три, пять, несколько, много. Они уточняют количество: два окна, пять книг, несколько учеников. Такие сочетания часто встречаются в учебных текстах.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слова по числам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 существительных меняется форма в единственном и множественном числе.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существительных различие видно в окончании, но у некоторых меняется и основа слова.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одного числа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не считают поштучно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стоит пакет молока, рядом — сметана и сахар. Эти слова называют вещества, которые не делят на отдельные предметы. Поэтому у них обычно нет формы множественного числа, как у обычных названий вещей.
</a:t>
            </a:r>
            <a:endParaRPr lang="en-US" sz="89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доброта и ветер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доброта и ветер нельзя пересчитать как тетради или книги. Они обозначают состояние, качество или природное явление. Такие слова помогают описывать чувства и окружающий мир, но не предметы по одному.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 запоминания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лучше запомнить эту группу, можно представить продукты, облака, ветер и улыбку. Каждый образ напоминает, что некоторые существительные связаны не с количеством, а со значением слова и его особым употреблением.
</a:t>
            </a:r>
            <a:endParaRPr lang="en-US" sz="8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встречаются в школьных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мы чаще говорим о нескольких предметах сразу: на партах лежат тетради и учебники, в классе стоят столы и окна.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заметно преобладает, а слова без формы единственного числа встречаются реже, но их тоже важно знать.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слов из школьной речи, учебный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влияет на другие слова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точным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согласуются по числу, предложение легче понять без лишних пояснений. Например, красивый сад и красивые сады — это разные по количеству предметы, поэтому значение становится точнее.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легко заметить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подобрана неверно, речь звучит неестественно: много ученик пришёл — так сказать нельзя. Поэтому число существительного нужно проверять вместе с зависимыми словами.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меняются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переходит во множественное число, прилагательное подстраивается под него: большой мяч — большие мячи, интересная книга — интересные книги. Форма слова становится согласованной.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и глагол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влияет и на сказуемое: ученик читает, ученики читают. По этой форме сразу видно, о ком идёт речь — об одном человеке или о 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число существительного
</a:t>
            </a:r>
            <a:endParaRPr lang="en-US" sz="2936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правилу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 разных формах числа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 смене числа меняется окончание слова: книга — книги, дом — дома, поле — поля. По этой части слова удобно замечать, в какой форме стоит существительное.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окончания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знать, как меняется слово, легче правильно писать его в предложении и не допускать ошибок при согласовании. Это особенно помогает в упражнениях, где нужно быстро выбрать нужную форму.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существительных меняется не только окончание, но и основа: друг — друзья, ребёнок — дети. Такие формы нужно запоминать, потому что они не всегда образуются по обычному образцу.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полезно сравнивать формы слова и искать, что именно изменилось. Если различается только окончание, правило одно; если изменилась основа, нужно вспомнить словарную форму.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правило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особым образованием множественного числа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во множественном числе меняются не по привычной схеме. У них может изменяться основа слова, поэтому формы нужно запоминать отдельно, а не подбирать по общему образцу.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знать особые формы, легко построить неправильное слово или согласовать его неверно с прилагательным и глаголом. Грамотное употребление таких слов помогает говорить точно и понятно.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относятся: человек — люди, ребёнок — дети, брат — братья, лист — листья. Эти формы часто встречаются в речи и в учебных текстах, поэтому важно употреблять их без ошибок.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не нарушают правило, а дополняют его. Русский язык сочетает общую закономерность и исключения, поэтому при изучении числа существительных полезно обращать внимание и на обычные, и на нестандартные модели.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норма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числа у существительных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некоторые существительные образуют множественное число не по стандартной модели и требуют запоминания отдельных форм.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слов множественное число образуется нестандартно, поэтому форму нельзя выводить только по окончанию; её нужно запомнить и правильно употреблять в речи.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языка, правило о числе существительных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только во множественном числе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парные предметы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ножницы и ворота обозначают предметы, которые обычно воспринимаются как целое или состоят из двух частей. Поэтому форма единственного числа у них не употребляется.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отрезок времени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 слова сутки, каникулы, часы. Они называют время или период, а не один отдельный предмет, поэтому всегда стоят во множественном числе.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Согласуются по множеству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требуют множественного согласования: большие ножницы, длинные каникулы, старые ворота. Это помогает правильно строить предложение и не смешивать их с обычными формами числа.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только в единственном числе
</a:t>
            </a:r>
            <a:endParaRPr lang="en-US" sz="2558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веществ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 и сахар называют вещества, которые нельзя сосчитать по отдельности как предметы. Поэтому они употребляются только в единственном числе, даже если речь идёт о большом количестве.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такие слова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вещество, состояние или общее явление, его стоит проверить на возможность изменения по числам. Чаще всего у таких существительных есть только одна форма — единственного числа.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воздух также относится к существительным только единственного числа. Оно называет среду или явление в целом, а не отдельные части, поэтому не образует обычной формы множественного числа.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 состояния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доброта и смех обозначают качества, чувства и состояния. Такие слова не называют отдельные предметы, поэтому множественная форма для них не нужна и в языке не используется.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существительных по числу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учебной практике чаще всего встречаются существительные, которые изменяются по числам.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слов составляют существительные с двумя формами числа, а особые группы меньше и требуют отдельного запоминания.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и правилам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 предложении и тексте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существительное в предложении и понять, что именно оно называет. Это помогает увидеть, идёт ли речь об одном предмете или о нескольких предметах.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слово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смотрим на зависимые слова: прилагательные, местоимения и глаголы. Их форма должна соответствовать числу существительного, иначе предложение звучит неверно.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согласование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связной речи число помогает точно передавать мысль. Ошибка в форме может изменить смысл, поэтому при письме и устном ответе важно проверять согласование до конца.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смыслом текста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числа существительного
</a:t>
            </a:r>
            <a:endParaRPr lang="en-US" sz="282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школьному правилу: от поиска слова до проверки его формы и словарного исключения.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 — парты, учебник — учебники, окно — окна. Такие пары слов легко встретить на уроках, потому что в классе сразу видно, как одно существительное меняется во множественном числе.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 — уроки, день — дни, задание — задания. В расписании и дневнике часто встречаются слова во множественном числе, потому что школьный день состоит из нескольких событий и дел.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 — друзья, игра — игры, мяч — мячи. Эти примеры связаны с общением и движением, поэтому помогают запомнить число существительных через привычные ситуации школьной жизни.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и использует такие формы каждый день: в ответах, пересказах, сочинениях и устных упражнениях. Поэтому умение правильно изменять существительные по числам нужно постоянно.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числу имени существительного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вспомнить, как определить число существительного и какие слова требуют особого внимания.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соотносить значение слова с его формой: обычные существительные изменяются по числам, а отдельные слова запоминаются как исключения.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числе имени существительного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 — ключ к точной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помогает понять, о каком количестве предметов идёт речь, и правильно согласовать слова в предложении. Знание обычных и особых форм делает речь точной, грамотной и выразительной.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2026-05-28T05:26:32Z</dcterms:created>
  <dcterms:modified xsi:type="dcterms:W3CDTF">2026-05-28T05:26:32Z</dcterms:modified>
</cp:coreProperties>
</file>