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Византия между Европой и Азией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— важный мост между культурами Европы и Азии, её история и наследие значимы.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Восточной Римской империи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сформировалась после разделения Римской империи в IV веке. Константинополь стал столицей, расположенной на перекрёстке важнейших путей между Европой и Азией, что создало условия для культурного и экономического обмена.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империи включала Балканы, Малую Азию, части Ближнего Востока и Северной Африки, что делало Византию крупным геополитическим центром на перекрёстке континентов.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— сердце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 важнейшем торговом узле между морскими и сухопутными путями, благодаря чему стал центром политической и экономической жизни.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проходами Босфор и Дарданеллы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Византийцы управляли проливами, влияя на торговлю между Европой и Азией и усиливая стратегическое значение империи в регионе.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Византийской империи и её значение
</a:t>
            </a:r>
            <a:endParaRPr lang="en-US" sz="25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народы и религия Византии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языком был греческий, латинский использовался в управлении до VII века, с ростом значения греческого в администрации и культуре.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включало греков и многочисленные этнические группы: армян, сирийцев, славян и коптов, что обогащало культурный ландшафт империи.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Христианство, признанное государственной религией, сближало различные народы, формируя духовное единство и социальную 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власти в Византии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обладал абсолютной властью, рассматривая себя как земного представителя Бога и хранителя порядка в государстве.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система включала сенат и множество должностей: префекты, стратиги и других чиновников, обеспечивавших управление широкой территорией.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Императору принадлежали законодательная, военная и судебная функции, что подкреплялось тесным сотрудничеством с церковью.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поддержка играла ключевую роль в укреплении власти и легитимизации решений правителя среди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Византии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общества состояла из знатных аристократов, владевших крупными земельными участками и имеющих значительное влияние.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включал духовенство, ремесленников, купцов и свободных горожан, активно участвовавших в экономической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были разделены на свободных и зависимых; рабство сокращалось, а свободные сельские общины сохраняли традиционные формы хозяйствования.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христианство стало официальной религией с IV века, формируя мировоззрение и нормы поведения.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центрами образования, науки и благотворительности, укрепляя духовные и культурные устои.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икон и проведение богослужений на греческом языке объединяли верующих и сопротивлялись внутренним ересям.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VIII–IX веках происходила борьба с иконоборчеством, что усилило роль церкви в обществе и государстве.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основа 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династии и правители Византии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I (527–565)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 территорию империи, создал «Кодекс Юстиниана», переформатировал право и способствовал архитектурному расцвету.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династия (IX–XI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стабилизации и возрождения власти, расширение границ и поддержка культуры и образования.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Комнинов (XI–XII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военной мощи, восстановление порядка после кризисов и развитие дипломатии с Западом.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Палеологи (XIII–XV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крупное правление, попытки возрождения после Четвёртого крестового похода и подготовка к османской угрозе.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Юстиниана I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Юстиниане построена Айя-София — шедевр архитектуры. Империя достигла максимального территориального расширения, включая Италию и Северную Африку.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VIII–IX веков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и славянские нашествия, а также внутренние волнения значительно ослабили империю, вызвав экономический и политический спад.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кризисы и падения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1204 году крестоносцы захватили Константинополь, а в XIV–XV веках нарастала османская угроза, что закончилось падением столицы в 1453 году.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Взлёты и падения Византийской империи
</a:t>
            </a:r>
            <a:endParaRPr lang="en-US" sz="29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 славянские народы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 под влиянием Византии способствовало распространению православия и укреплению духовных связей между народами.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Кирилла и Мефодия привела к созданию славянской письменности и развитию культурных традиций в Восточной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— шедевр Византии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Айя-София была построена в 537 году и впечатляет огромным куполом, который словно парит над храмом. Её мозаики и позолота создают неповторимую атмосферу величия и духовности.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стены Константинополя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Феодосия считаются образцом средневекового фортификационного искусства. Они надёжно защищали город от многочисленных осад благодаря нескольким линиям укреплений и башням.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на русскую архитектуру
</a:t>
            </a:r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 Киеве и Новгороде отражают византийский стиль с купольными кровлями и богатыми декоративными элементами. Эти памятники стали образцом для славянской церковной архитектуры.
</a:t>
            </a:r>
            <a:endParaRPr lang="en-US" sz="1434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великие памятники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Византии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иконописи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создала уникальные иконы, которые стали важной частью православного богослужения и искусства.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античной науки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империи систематизировали труды Платона и Аристотеля, передав их в Средневековую Европу.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и летописи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монастыри копировали и украшали древние манускрипты, сохранив важные знания и культуру.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была важным торговым узлом между Азией и Европой, главным образом благодаря Константинополю. Здесь процветали ремёсла и развитие сельского хозяйства.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экспортировала шёлк, специи и украшения, а импортировала зерно и металлы. Эти торговые связи обеспечивали богатство и стабильность государства.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Неприступные стены Константинополя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Феодосия была ключевым средством защиты города, она включала несколько поясов укреплений, что делало прорыв почти невозможным во время осад. Города вокруг империи также укреплялись по этому образцу.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огонь — тайное оружие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огненный состав использовался для защиты флота и отражения нападений. Его особенность заключалась в том, что огонь трудно было потушить водой, что давало византийцам преимущество в морских сражениях.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 оборона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международные отношения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активно взаимодействовала с Персией и арабскими государствами, сочетая войны с мирными переговорами и торговлей.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Балканами и славянскими народами империя поддерживала сложные отношения, используя династические браки для укрепления союзов.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и армяне вносили новые вызовы, заставляя Византию совершенствовать дипломатические и военные стратегии.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раскол христианства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Накопились богословские и политические разногласия между Римом и Константинополем, подрывая единство церкви.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1054 год — Великий раскол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и Константинопольский патриарх взаимно отлучили друг друга, разделив христианскую церковь на католическую и православную ветви.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раскола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усилило культурные и политические различия между Востоком и Западом, затруднив дальнейшее сотрудничество.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Византийской империи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Константинополя крестоносцами в 1204 году серьёзно подорвал мощь империи, вызвать ослабление государственных институтов и разделение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1453 году турецкие войска под командованием султана Мехмеда II окончательно взяли столицу, положив конец более чем тысячелетнему существованию Византии.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 современный мир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Православие, распространившееся благодаря Византии, остаётся важной религией в странах Восточной Европы и на Балканах.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архитектурный стиль с куполами продолжает влиять на дизайн православных храмов в России и Греции.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государственной власти и бюрократии Византии нашли отражение в устройствах Русского царства и других регионов.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законы, пришедшие из Византии, стали базой для развития европейской культуры и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служила мостом для обмена идеями и опытом между тремя континентами, оставив глубокий след в истории человечества.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лет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сохраняла уникальное культурное и политическое наследие, соединяя традиции Европы, Азии и Африки.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наследие и современные уроки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осталась примером культурного синтеза и стабильности, влиявшей на развитие религии, искусства и государственности. Её наследие продолжает вдохновлять современный мир.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2026-05-10T14:04:47Z</dcterms:created>
  <dcterms:modified xsi:type="dcterms:W3CDTF">2026-05-10T14:04:47Z</dcterms:modified>
</cp:coreProperties>
</file>