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в литературе: история, жанры и главные парадоксы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история становится словом, а слово — памятью о Руси.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литература Древней Руси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первые русские письменные тексты, созданные после крещения Руси. В них рядом живут история, вера, нравственный урок и представления о том, какой должна быть жизнь человека и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парадокс: литература начинается с истории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памятники Древней Руси создавались не ради вымысла, а ради памяти. Летописи и поучения объясняли, что и почему произошло, помогая читателю понять прошлое.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событие почти никогда не бывает «просто событием». Победа, поражение или подвиг сразу получают духовное толкование и нравственную оценку автора.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древнерусская литература соединяет точность рассказа и веру в Божий замысел. История в ней становится способом говорить о добре, ответственности и судьбе Руси.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древнерусской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церковной книжности к более разнообразным темам происходил постепенно.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традиция, тем шире становился круг сюжетов и выразительных средств.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древнерусской литературы; хронологические ориентиры: 988 год — XVII век.
</a:t>
            </a:r>
            <a:endParaRPr lang="en-US" sz="7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летопись стала основой литературной традиции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собрала рассказы о происхождении Руси, князьях и важных событиях. Она закрепила саму привычку смотреть на прошлое как на цельную историю.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не только сообщает факты, но и объясняет их значение. В ней события получают религиозный и нравственный смысл, поэтому текст учит и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древнерусской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древнерусской словесности выполняли прежде всего нравственную и историческую задачу.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говорят о разном, но все они служат памяти, воспитанию и осмыслению истории.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древнерусской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текст в Древней Руси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события к рукописному памятнику.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как автор и как свидетель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редко подчеркивал свое имя: ему важнее было сохранить память о событии. Он писал так, чтобы текст приносил пользу читателю и помогал понять происходящее.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был нейтральным наблюдателем. Он отбирал факты, располагал их по смыслу и мог особо выделять роль князей, народа или Божьей воли.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одновременно похож на свидетельство и на размышление. В нем есть история, но есть и авторская позиция, которая направляет взгляд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художественный образ в древнерусских текстах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краткая запись о событии в древнерусском тексте обычно имеет несколько смысловых слоёв.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превращается в образ, а образ помогает читателю понять исторический и духовный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смысловых слоёв в древнерусских текстах; не статистические данные.
</a:t>
            </a:r>
            <a:endParaRPr lang="en-US" sz="7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как вершина древнерусской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походом князя Игоря Святославича против половцев в 1185 году. Автор показывает не только военное событие, но и тревогу за судьбу Руси.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образность, ритм и обращения к истории Русской земли. Природа, князья и народ будто говорят вместе, призывая к единству и защите родины.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«Слово о полку Игореве» считают загадочным памятником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произведения не сохранился: текст известен по поздней копии, утраченной в пожаре Москвы 1812 года. Из-за этого ученые особенно внимательно изучают каждую деталь памятника.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спорили о времени создания, авторстве и даже подлинности текста. Однако исторические реалии XII века, особенности языка и цельность композиции подтверждают его древнерусское происхождение.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Загадочность «Слова» не мешает, а помогает увидеть его ценность: перед нами не просто рассказ о походе, а поэтическое размышление о судьбе Руси и ответственности князей.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Русской земли в «Слове…»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помогают передать тревожное настроение похода и показывают, что мир вокруг человека в древнерусском тексте живо откликается на события.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образ связан с действием, тем яснее авторская оценка: природа не наблюдает со стороны, а участвует в истории Руси.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 (XII век), литературоведческое выделение функций образов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Языческие и христианские мотивы в древнерусской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старые и новые представления часто соседствуют. Таблица показывает, как один образ получает разный смысл в зависимости от традиции.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книжность не вытеснила прежние образы сразу: древнерусская культура долго соединяла языческую символику и христианское понимание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литературные памятники XI–XVII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земля: от раздора к единству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летописей, воинских повестей и «Слова о полку Игореве» показывают, как тема Родины превращается в нравственный урок.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898" y="1592249"/>
            <a:ext cx="106987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1987" y="1627229"/>
            <a:ext cx="1101300" cy="881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древнерусской литературы: князь, святой, воин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летописи отвечает не только за власть, но и за порядок в земле. Его поступки оцениваются по тому, помогает ли он единству Руси и действует ли с честью.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в житии показывает идеал духовной силы: смирение, молитву, терпение и помощь людям. Его жизнь важна как пример, которому можно следовать в повседневной жизни.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в древнерусской повести защищает землю, род и веру. Его храбрость ценится не сама по себе, а как служение общему делу и готовность к жертве.
</a:t>
            </a:r>
            <a:endParaRPr lang="en-US" sz="11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и Глеб: сила без насилия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Борис и Глеб не стремятся к мести, хотя оказываются в опасной для жизни ситуации. Их поведение показывает, что духовная победа важнее земной власти. Для средневекового читателя это был урок смирения и верности христианскому долгу.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Печерский: труд и молитва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Феодосия Печерского связан с монастырской жизнью, послушанием и заботой о братии. В житии особенно важны скромность и постоянный труд. Такой герой не совершает громких подвигов, но каждый день подтверждает свою веру делом.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Радонежский: наставник и миротворец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в житийной традиции представлен как человек, который соединяет молитву, внутреннюю силу и помощь другим. Его образ особенно важен потому, что он не отделяется от людей, а поддерживает их словом, примером и духовным авторитетом.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 и идеал человека в Древней Руси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древнерусская литература отличается от современной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древнерусского текста важнее память о событии и нравственный урок, чем развлечение читателя или индивидуальная авторская манера.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словесность создавалась как способ сохранить смысл истории, поэтому ее признаки заметно отличаются от привычной нам литературы.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древнерусской литературы по школьному курсу и памятникам XI–XVII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древнерусские тексты трудно читать сегодня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устаревших слов и форм, которые исчезли из современного русского языка. Без пояснений некоторые выражения и обороты звучат непривычно и требуют расшифровки.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тоже отличается: порядок слов часто необычен, а фразы могут быть длинными и торжественными. Из-за этого смысл не всегда схватывается с первого чтения.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церковнославянские формы, исторические имена, названия земель и религиозные понятия. Они были понятны средневековому читателю, но сегодня нуждаются в комментариях.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чтения напоминает, что перед нами другая культурная эпоха со своими правилами речи, веры и мышления. Именно поэтому древнерусские тексты требуют внимательного и вдумчивого разбора.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древнерусской литературы в одном обзоре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древнерусской литературы помогают понять ее особый язык. В одной таблице видно, как противоположности не мешают друг другу, а создают цельный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особенно ценна тем, что соединяет несоединимое: она одновременно сообщает, объясняет и художественно осмысляет прошлое.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древнерусских литературных памятников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как начало русской словесности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научила русскую культуру помнить прошлое, ценить подвиг и искать нравственный смысл событий. Ее тексты связали историю, веру и художественный образ в единую традицию.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2026-05-19T08:19:13Z</dcterms:created>
  <dcterms:modified xsi:type="dcterms:W3CDTF">2026-05-19T08:19:13Z</dcterms:modified>
</cp:coreProperties>
</file>