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город: основные черты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стены, ремесла и торговля формировали облик средневекового города.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развитие городов в Средние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X по XV век города в Европе росли благодаря ремесленникам и купцам. Их расположение определялось торговыми путями, а жители обладали особым укладом и самоуправлением.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городских стен и обороны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стены строились из прочного камня, оснащались башнями и окружались рвами и подъёмными мостами для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ложилась на плечи всех горожан: при опасности они собирались на стенах, вооружённые для отражения нападений.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площадь играла роль места для торговли, собраний и праздников. Она была сердцем города и объединяла жителей на общих мероприятиях.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 — рыночная площадь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средневековых улиц была хаотичной: дороги были узкими и тропинками связывали разные части города, создавая лабиринты для защиты от врагов.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улочки и извилистые пути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строили ратуши, городские башни и колодцы, которые служили как административными центрами, так и ориентирами для жителей и гостей.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сооружения города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Градостроительство: планировка и ключевые постройки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— центр экономической и общественной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рынке продавали продукты, специи и ремесленные изделия, обеспечивая горожанам всё необходимое для жизни и 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дни ярмарок сюда съезжались купцы и жители из разных регионов для торговли, обмена новостями и культурного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жильё в средневековом городе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семьи строили каменные дома с внутренними дворами и маленькими окнами для экономии тепла и из-за налогов на свет, что отражало их статус и заботу о комфорте.
</a:t>
            </a:r>
            <a:endParaRPr lang="en-US" sz="893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Особняки зажиточных жителей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обычно имели два-три этажа: первый для мастерской или лавки, верхние — для жилья. Это сочетало быт и работу в одном здании.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ремесленников и торговцев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ремесленных профессий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работали кузнецы, сапожники, портные и пекари, каждый создавал необходимые товары и обеспечивал городские потребности.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часто передавались из поколения в поколение, что поддерживало качество и узнаваемость ремесленных мастерских.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продавали сукно, кожу, соль и металлические изделия, обменяя их на редкие ткани и специи из дальних стран.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средневековых городов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Ввозились шёлк, специи и экзотические ткани, обогащая ассортимент товаров и расширяя культурные горизонты жителей.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 влияние Востока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ремесленники объединялись в гильдии и союзы, такие как Ганза, что способствовало развитию торговли и укреплению экономической стабильности.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гильдий и торговых союзов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экономическая взаимосвязь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городских кварталах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Кварталы часто разделялись по профессиям или национальностям, создавая профессиональные и культурные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Жители кварталов совместно обеспечивали безопасность и решали бытовые задачи, поддерживая порядок и традиции.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Такое разделение делало города разнообразными и насыщенными разными культурами, традициями и обычаями.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гильдий и мастерских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Гильдии объединяли мастеров одной профессии, регулируя качество и обучение новых ремесленников.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Ученики проходили обучение и сдавали экзамены перед вступлением в гильдию, что гарантировало профессионализм.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Гильдии защищали своих членов от несправедливой конкуренции и помогали в трудные времена.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Они также следили за ценами на товары, поддерживая стабильный рынок внутри городов.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управление и самоуправление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управлялись советами старейшин и избираемыми бургомистрами, которые принимали ключевые решения по вопросам безопасности и экономики.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Общегородские собрания обеспечивали участие жителей в принятии важных постановлений, влияющих на жизнь и порядок внутри города.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уставы регулировали деятельность граждан, а некоторые города получали королевские привилегии на самостоятельность и издание собственных законов.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безопасность внутри города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стража патрулировала улицы, особенно в ночное время, для предотвращения преступлений и поддержания порядка.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городов закрывали после заката, чтобы ограничить доступ посторонних и повысить защиту жителей от внешних угроз.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нарушение порядка применялись различные наказания: штрафы, заключение в тюрьму и даже изгнание из города.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представляли большую опасность из-за плотной деревянной застройки, поэтому жители тщательно следили за осторожностью обращения с огнём.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праздники сопровождались религиозными процессиями, костюмированными шествиями и народными гуляниями. Эти мероприятия объединяли жителей, продемонстрируя веру и социальное единство.
</a:t>
            </a:r>
            <a:endParaRPr lang="en-US" sz="702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процессии и торжества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развлечения включали постановки на площадях, выступления скоморохов и уличных артистов. Такие шоу приносили радость и служили способом передачи культурных традиций.
</a:t>
            </a:r>
            <a:endParaRPr lang="en-US" sz="781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и уличные игры
</a:t>
            </a:r>
            <a:endParaRPr lang="en-US" sz="817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были центром духовной жизни и архитектурным украшением города. Муниципальные школы и мастерские давали образование юным горожанам, формируя будущих ремесленников и торговцев.
</a:t>
            </a:r>
            <a:endParaRPr lang="en-US" sz="703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соборов и школ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и традиции средневекового города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их роль в городской жизни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собирали купцов из разных регионов, где торговали тканями, специями и ремесленными изделиями, способствуя экономическому росту городов.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торговли, ярмарки были местом культурного обмена, где жители знакомились с новыми обычаями и наслаждались музыкой, танцами и весельем.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здоровье в городе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канализации и скопление нечистот приводили к частым эпидемиям, таким как чума и тиф. Меры предосторожности включали карантины и наблюдение городских стражей.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Чёрной смерти (1347–1351) унесла множество жизней, послужив толчком к улучшению санитарных правил и усилению контроля над гигиеной в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образ жизни горожан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купцы, ремесленники, знать и духовенство, а также бедняки и пришлые работники. Каждый сословный слой имел свои права и обязанности, формируя сложную иерархию.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сословий в городе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основном занимались хозяйством и детьми, однако нередко управляли лавками и мастерскими совместно с мужьями, что позволяло им участвовать в экономической жизни города.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городском быту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 средневекового города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городских ворот улицы опустевали, дома освещались лишь свечами, и семьи проводили вечера за ужином и рукоделием.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патрули обеспечивали безопасность на улицах, а иногда в тишине города проходили собрания гильдий и тайные встречи.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ночных приключениях и городских легендах были популярны среди жителей, поддерживая таинственную атмосферу старинных улиц.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окружающие его земли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пригородных посадов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городских стен возникали посады — места поселения ремесленников и торговцев с меньшими правами, обеспечивавшие дополнительные услуги городу.
</a:t>
            </a:r>
            <a:endParaRPr lang="en-US" sz="1286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монастырей и усадеб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усадьбы на периферии развивали ремёсла и торговлю, укрепляя экономическую базу городского сообщества.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Окрестные земли занимались возделыванием полей и разведением скота, снабжая город необходимыми продуктами и сырьем.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окружающие территории поддерживали взаимозависимость: горожане получали ресурсы, а сельчане — рынки сбыта и защиту.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84" y="1294150"/>
            <a:ext cx="1669781" cy="23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437" y="1294150"/>
            <a:ext cx="1632675" cy="23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210" y="1294150"/>
            <a:ext cx="1669781" cy="23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47712" y="1294150"/>
            <a:ext cx="1632675" cy="23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170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славился университетами и соборами, став центром интеллектуальной жизни Средневековой Европы. Его архитектура и учебные заведения влияли на весь континент.
</a:t>
            </a:r>
            <a:endParaRPr lang="en-US" sz="654" dirty="0"/>
          </a:p>
        </p:txBody>
      </p:sp>
      <p:sp>
        <p:nvSpPr>
          <p:cNvPr id="14" name="Text 3"/>
          <p:cNvSpPr txBox="1"/>
          <p:nvPr/>
        </p:nvSpPr>
        <p:spPr>
          <a:xfrm>
            <a:off x="48170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центр культуры и знаний
</a:t>
            </a:r>
            <a:endParaRPr lang="en-US" sz="758" dirty="0"/>
          </a:p>
        </p:txBody>
      </p:sp>
      <p:sp>
        <p:nvSpPr>
          <p:cNvPr id="15" name="Text 4"/>
          <p:cNvSpPr txBox="1"/>
          <p:nvPr/>
        </p:nvSpPr>
        <p:spPr>
          <a:xfrm>
            <a:off x="264675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на реке Темзе, Лондон был крупнейшим торговым портом, привлекая купцов из разных стран и формируя экономический масштаб столицы Англии.
</a:t>
            </a:r>
            <a:endParaRPr lang="en-US" sz="693" dirty="0"/>
          </a:p>
        </p:txBody>
      </p:sp>
      <p:sp>
        <p:nvSpPr>
          <p:cNvPr id="16" name="Text 5"/>
          <p:cNvSpPr txBox="1"/>
          <p:nvPr/>
        </p:nvSpPr>
        <p:spPr>
          <a:xfrm>
            <a:off x="26467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важный порт и торговый узел
</a:t>
            </a:r>
            <a:endParaRPr lang="en-US" sz="758" dirty="0"/>
          </a:p>
        </p:txBody>
      </p:sp>
      <p:sp>
        <p:nvSpPr>
          <p:cNvPr id="17" name="Text 6"/>
          <p:cNvSpPr txBox="1"/>
          <p:nvPr/>
        </p:nvSpPr>
        <p:spPr>
          <a:xfrm>
            <a:off x="4811651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управлял объединением северогерманских торговых городов, обеспечивая контроль над морской торговлей и задавая стандарты купеческого права.
</a:t>
            </a:r>
            <a:endParaRPr lang="en-US" sz="693" dirty="0"/>
          </a:p>
        </p:txBody>
      </p:sp>
      <p:sp>
        <p:nvSpPr>
          <p:cNvPr id="18" name="Text 7"/>
          <p:cNvSpPr txBox="1"/>
          <p:nvPr/>
        </p:nvSpPr>
        <p:spPr>
          <a:xfrm>
            <a:off x="48116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— сердце Ганзейского союза
</a:t>
            </a:r>
            <a:endParaRPr lang="en-US" sz="758" dirty="0"/>
          </a:p>
        </p:txBody>
      </p:sp>
      <p:sp>
        <p:nvSpPr>
          <p:cNvPr id="19" name="Text 8"/>
          <p:cNvSpPr txBox="1"/>
          <p:nvPr/>
        </p:nvSpPr>
        <p:spPr>
          <a:xfrm>
            <a:off x="6967875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славился демократичной системой веча и активной торговлей по пути из варяг в греки, играя ключевую роль в культурном и экономическом обмене на Руси.
</a:t>
            </a:r>
            <a:endParaRPr lang="en-US" sz="693" dirty="0"/>
          </a:p>
        </p:txBody>
      </p:sp>
      <p:sp>
        <p:nvSpPr>
          <p:cNvPr id="20" name="Text 9"/>
          <p:cNvSpPr txBox="1"/>
          <p:nvPr/>
        </p:nvSpPr>
        <p:spPr>
          <a:xfrm>
            <a:off x="6967876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вечевой город Руси
</a:t>
            </a:r>
            <a:endParaRPr lang="en-US" sz="770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средневековые города Европы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и их влияние на современность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дали основу для развития современных городов Европы, сохранив традиции архитектуры, торговли и социальной организации, которые продолжают влиять на жизнь и культуру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2026-05-10T14:43:10Z</dcterms:created>
  <dcterms:modified xsi:type="dcterms:W3CDTF">2026-05-10T14:43:10Z</dcterms:modified>
</cp:coreProperties>
</file>