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Letters: как писать письма на английском языке в 5 классе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по-английски: просто, вежливо, по правилам.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уметь писать письма на английском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помогают учить слова по знакомым темам, тренируют орфографию и учат вежливо общаться. В 5 классе это часто личное письмо, короткое сообщение или поздравительная открытка.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писем, с которыми знакомятся пятиклассники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пишут другу, родственнику или вымышленному адресату. В нём можно рассказать о себе, задать вопросы и ответить на вопросы собеседника.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нужна для короткого поздравления с днём рождения, праздником или важным событием. Обычно она содержит несколько тёплых слов и добрые пожелания.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Поздравительная открытка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сообщение подходит для быстрого ответа, просьбы или приглашения. Оно обычно очень короткое и передаёт только самую важную информацию.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сообщение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пятиклассники пишут о себе, семье, школе, любимых занятиях и планах на выходные. Такие темы помогают использовать знакомую лексику и простые фразы.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306" y="1574700"/>
            <a:ext cx="3662639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личного письма на английском языке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помогает сделать письмо понятным и привычным для адресата.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элемента есть своя роль: обращение задаёт адресата, основная часть несёт смысл, а завершение делает письмо вежливым и законченным.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4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написания личного письма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письмо на бумаге и в тетради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бумажном письме обычно видны дата, обращение, основной текст, завершающая фраза и подпись. Такой порядок сразу делает запись узнаваемой и аккуратной.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письма важны поля, разборчивый почерк и отдельные абзацы. Тогда текст легче читать, а учителю проще проверить содержание и оформление.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оформление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уместны лист бумаги, конверт, ручка и почтовая марка. Они помогают представить письмо как настоящий способ общения, а не только как упражнение.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изобразить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строки написаны ровно и не слишком близко друг к другу, письмо выглядит опрятно. Это помогает читателю быстрее понять мысли автора.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чтения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над письмом на английском языке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алгоритм: от выбора темы до аккуратного чистового варианта.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2017307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375" y="2017307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6725" y="2017307"/>
            <a:ext cx="404250" cy="46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и первая фраза письма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показывает адресата письма: friend, Ann, Mrs Brown. После него обычно ставят запятую, чтобы начало выглядело правильно и по-школьному аккуратно.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пишем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фраза часто благодарит за письмо или сразу объясняет, почему вы пишете сейчас. Короткие формулы помогают быстро войти в тему и не теряться.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ответ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лучше использовать простые и доброжелательные выражения. Они делают письмо понятным, дружелюбным и подходящим для общения с ровесником или учителем.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хорошее письмо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письма распределяется неравномерно: больше всего места занимает основная часть, где находятся ответы и факты. Начало и конец короче, но они задают тон общения.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написания личного письма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основная часть самая объёмная, письмо становится информативным, а короткие начало и завершение сохраняют вежливость и ясную структуру.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письма: какие сведения в ней пишут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можно кратко рассказать, как вас зовут, сколько вам лет, в каком классе вы учитесь и что вы любите делать после уроков.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себе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школьники пишут о родителях, братьях, сёстрах и друзьях. Такие детали делают письмо живым и помогают использовать знакомую лексику по теме общения.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друзья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упомянуть любимый предмет, кружок или занятие после школы. Это помогает ответить на вопросы задания и показать, что вы умеете строить связный текст.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хобби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можно рассказать о погоде, выходных, прогулке или поездке. Обычно достаточно двух-четырёх коротких предложений, если задание небольшое и простое.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факты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и выражения для писем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 и could you помогают вежливо попросить о помощи или задать вопрос. С ними письмо звучит мягко и уважительно, даже если текст очень короткий.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и обращения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thank you показывает, что автор ценит письмо, ответ или помощь. Это важная часть дружелюбного общения и хороший способ начать или продолжить текст.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would like to помогает спокойно сообщить о своём желании, просьбе или плане. Оно часто встречается в школьных письмах и выглядит очень естественно.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Намерение написать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best wishes и write back soon подходят для конца письма. Они делают прощание тёплым и показывают, что автор ждёт ответа.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письма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и открытка: в чём различие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объём, цель и стиль в зависимости от формата письма. Для школьника важно понимать, когда нужен подробный текст, а когда достаточно короткого поздравления.
</a:t>
            </a:r>
            <a:endParaRPr lang="en-US" sz="132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написания личного письма и поздравительной открытки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подходит для короткого пожелания, а личное письмо — для более полного разговора и ответов на вопросы адресата.
</a:t>
            </a:r>
            <a:endParaRPr lang="en-US" sz="16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в письмах на английском языке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не из-за сложных правил, а из-за невнимательности: школьники забывают заглавные буквы, обращение и простые элементы оформления.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письменных работах учащихся 5 класса; школьная практика обучения письму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проверить начало, порядок слов и завершение письма, текст сразу становится аккуратнее и понятнее для читателя.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письма в 5 классе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людей, названия городов и стран, а также дни недели пишутся с большой буквы. Это помогает сразу увидеть важные слова и делает письмо грамматически аккуратным.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буквы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предложение начинается с заглавной буквы и заканчивается точкой, вопросительным или восклицательным знаком. Так текст выглядит организованным и легче читается без лишних усилий.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предложения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обращения в личном письме обычно ставится запятая, а затем с новой строки начинается основной текст. Такой порядок соответствует школьному формату и привычен для английского письма.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после обращения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лучше делить на абзацы: так письмо выглядит понятнее, а мысли не смешиваются. Чёткое оформление помогает читателю быстро найти ответы и понять содержание без затруднений.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и аккуратность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ответить на письмо на английском языке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школьной работы над ответным письмом: от чтения текста до проверки полноты ответа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61" y="1579375"/>
            <a:ext cx="3400978" cy="309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письмо: особенности школьного формата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письмо удобно, когда нужно быстро ответить учителю, другу или однокласснику. Оно подходит для коротких сообщений, обмена заданиями и простых вопросов по школьной теме.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отправка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электронном письме обычно есть тема, обращение, короткий основной текст и подпись. Даже в небольшом сообщении эти элементы помогают сделать письмо понятным и вежливым.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части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525948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письмо часто читают на телефоне или в почтовом сервисе, поэтому текст должен быть чётким и аккуратным. Это облегчает поиск нужной информации и ответ на сообщение.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25948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 экране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936525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лучше писать короткими предложениями без лишних деталей. Для школьного формата особенно важно, чтобы адрес и тема были написаны без ошибок и не вызывали путаницы.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36525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точность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сообщение и открытка: что выбрать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письменного общения различаются по объёму и цели. Таблица помогает выбрать подходящий вариант в зависимости от того, нужно ли сообщить подробности, ответить быстро или поздравить.
</a:t>
            </a:r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информации нужно передать, тем длиннее формат стоит выбрать; для поздравления и короткого ответа удобнее взять открытку или сообщение.
</a:t>
            </a:r>
            <a:endParaRPr lang="en-US" sz="1642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школьной письменной речи и современного общения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450" y="1436854"/>
            <a:ext cx="434400" cy="3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150" y="1412720"/>
            <a:ext cx="3801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550" y="1436854"/>
            <a:ext cx="434400" cy="3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472" y="3239995"/>
            <a:ext cx="434400" cy="43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750" y="3239995"/>
            <a:ext cx="434400" cy="43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писем, которые подходят для 5 класса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80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 семье легко строить на знакомых словах: кто живёт дома, чем занимаются родители, есть ли братья, сёстры или домашние традиции.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3655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 помогает рассказать о любимом предмете, уроках, расписании и одноклассниках. Такие письма удобно писать простыми фразами и короткими предложениями.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151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каникулах можно написать, где школьник отдыхал, что делал и что ему понравилось больше всего. Это хороший способ использовать слова о времени и местах.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793022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 питомце делает письмо живым и понятным: можно рассказать о внешности животного, его привычках и любимых играх, не выходя за рамки знакомой лексики.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8300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хобби и друзьях легко писать, потому что у пятиклассника уже есть личный опыт. Такие письма помогают описывать интересы, встречи и планы на выходные.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информации помещается в разных видах письменного общения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отличаются не только длиной, но и тем, сколько фактов, вопросов и примеров можно в них разместить. Это важно учитывать при выполнении задания.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модель школьных письменных форм; учебные задания по английскому языку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короткие форматы подходят для одной мысли, а более длинные — для развёрнутого ответа и нескольких деталей из жизни школьника.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 полезный навык на уроках английского языка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писать письма помогает выполнять проверочные работы без лишнего стресса. Школьник быстрее понимает задание, отвечает по теме и оформляет текст в нужном формате.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задания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проектах письмо используется для представления информации о себе, семье, школе или интересах. Такой текст делает работу более связной и показывает, что ученик умеет выражать мысли по-английски.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соединяет чтение, лексику, грамматику и орфографию. Чтобы написать даже короткий текст, нужно понять задание, выбрать слова и правильно оформить предложения.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умениями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над письмом ученик учится замечать детали: заглавные буквы, окончания, порядок слов и знаки препинания. Это развивает аккуратность и помогает избегать типичных ошибок.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внимания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английском: просто, понятно, по правилам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английском становится понятным, когда в нём есть обращение, основная часть, завершение и подпись. Простые слова, вежливые фразы и аккуратное оформление помогают школьнику уверенно общаться и учиться.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2026-05-30T11:38:23Z</dcterms:created>
  <dcterms:modified xsi:type="dcterms:W3CDTF">2026-05-30T11:38:23Z</dcterms:modified>
</cp:coreProperties>
</file>