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— ключ к пониманию живого мира
</a:t>
            </a:r>
            <a:endParaRPr lang="en-US" sz="2435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изучает жизнь и взаимосвязи организмов в природе.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влияние биологии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зародилась в Древней Греции и за века развилась благодаря трудам Аристотеля, Линнея и Дарвина. Сегодня наука помогает защищать природу и создавать новые технологии.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исследует строение различных организмов — от бактерий до млекопитающих, а также их жизненные функции и процессы.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поведению, развитию и взаимодействию живых существ внутри экосистем и с окружающей средой.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биология анализирует влияние внешних факторов на организмах, что помогает понять причины изменений и адаптаций.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биология?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разделы биологии
</a:t>
            </a:r>
            <a:endParaRPr lang="en-US" sz="2300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ключевых направлений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Зоология изучает животных, ботаника — растения, микробиология — микробы и бактерии. Каждый раздел раскрывает уникальные аспекты жизни.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разделами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исследует взаимодействия организмов с окружающей средой, а генетика и физиология объясняют наследственность и работу организма.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ядре клетки сосредоточен генетический материал, который управляет всеми функциями клетки. Оно хранит ДНК, обеспечивая передачу признаков потомкам.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— хранилище наследственной информации
</a:t>
            </a:r>
            <a:endParaRPr lang="en-US" sz="1311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выполняют специализированные задачи
</a:t>
            </a:r>
            <a:endParaRPr lang="en-US" sz="1225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создают энергию, рибосомы синтезируют белки, а другие органоиды обеспечивают обмен веществ, поддерживая жизнедеятельность клеток.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клетки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миллиона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описано наукой по состоянию на сегодня, и число открытий постоянно растёт.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биология включает изучение различных царств жизни, охватывая невидимые микроскопические формы и гигантские растения и животных.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Международного союза биологических наук, 2023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большое разнообразие приходится на животных, составляющих три четверти всех описанных видов.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Процентное соотношение основных царств живых организмов
</a:t>
            </a:r>
            <a:endParaRPr lang="en-US" sz="2097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подчеркивают доминирование животных по числу видов, что отражает их биологическое разнообразие и адаптивные возможности.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мира, 2023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и среда обитания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организм постоянно взаимодействует с воздухом, водой, почвой и другими живыми существами, что обеспечивает его выживание и развитие.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условия и пищевые ресурсы влияют на возможности видов адаптироваться и конкурировать, формируя устойчивые экосистемы.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732001"/>
            <a:ext cx="4646100" cy="22068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одноклеточными и многоклеточными организмами
</a:t>
            </a:r>
            <a:endParaRPr lang="en-US" sz="1943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биологии, 2022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одноклеточные и многоклеточные живые существа по основным признакам и особенностям.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организмы обладают более высокой организацией и разнообразными способами размножения, что обеспечивает сложные функции и адаптации.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Генетика: наука о наследственности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раскрывает, как признаки передаются от родителей к потомству через гены и молекулы ДНК.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Опыты Менделя с горохом показали основные законы наследования, которые стали фундаментом для современной науки.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человеческом геноме находится приблизительно 20 000 генов, отвечающих за физические и биологические характеристики.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генетики помогает понимать наследственные болезни и разрабатывать эффективные методы лечения и профилактики.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микробов показало, что многие болезни вызывают невидимые микроорганизмы. Это знание позволило разработать методы борьбы с инфекциями, такие как дезинфекция и вакцинация.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Микробы и здоровье человека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вакцин и лекарств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биологическим исследованиям были созданы вакцины и антибиотики, которые спасают жизни по всему миру. Они помогают защищать людей от опасных заболеваний и укрепляют здоровье.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биологии в медицине и здравоохранении
</a:t>
            </a:r>
            <a:endParaRPr lang="en-US" sz="197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изучает взаимодействия живых организмов со средой, выявляя влияние человека на природные процессы и состояние экосистем.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экологические проблемы включают загрязнение воздуха и воды, уничтожение местообитаний и уменьшение численности редких видов.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помогает разрабатывать меры по охране природы и рациональному использованию природных ресурсов для устойчивого развития.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 охрана природы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Цепь питания в экосистеме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энергии и веществ через организмы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открытия в биологии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60825" y="2574600"/>
            <a:ext cx="14118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век: Микроскоп Антони ван Левенгука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микроскопа позволило впервые увидеть клетки и микроорганизмы, заложив основы микробиологии.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221575" y="1955838"/>
            <a:ext cx="14118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век: Клеточная теория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Шванн и Шлейден сформулировали идею, что все живые организмы состоят из клеток, что стало фундаментом биологии.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882325" y="1402163"/>
            <a:ext cx="14118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1859 год: Теория эволюции Дарвина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объяснил происхождение видов через естественный отбор, изменив представление о развитии жизни на Земле.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7077276" y="1004513"/>
            <a:ext cx="14118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1953 год: Расшифровка структуры ДНК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Уотсон и Крик определили двойную спираль ДНК, открыв молекулярный механизм наследственности.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5459906" y="1206138"/>
            <a:ext cx="14118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1928 год: Открытие пенициллина Флемингом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Пенициллин стал первым антибиотиком, что положило начало эпохе эффективной борьбы с бактериальными инфекциями.
</a:t>
            </a:r>
            <a:endParaRPr lang="en-US" sz="125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позволяют создавать растения, устойчивые к вредителям и неблагоприятным условиям. Это повышает урожайность и снижает потребность в химикатах.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модификация растений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лекарств с помощью бактерий
</a:t>
            </a:r>
            <a:endParaRPr lang="en-US" sz="1434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Генно-модифицированные бактерии используются для производства инсулина и других важных препаратов, обеспечивая доступность эффективных лекарств для больных.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Биотехнологии: достижения и перспективы
</a:t>
            </a:r>
            <a:endParaRPr lang="en-US" sz="21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используют микроскопы и лупы для детального изучения строения клеток и тканей растений и животных.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животных и растений в школе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занятия помогают наблюдать жизненные процессы: рост, развитие и размножение организмов на школьном участке.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Проведение экспериментов способствует пониманию биологических закономерностей и формирует навыки научного исследования.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Ведение дневников наблюдений учит фиксировать изменения и анализировать результаты экспериментов, развивая внимательность и системность.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975" y="1594171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975" y="2774971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975" y="3955771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изучения биологии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3900" y="18096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биологии раскрывают устройство тела и его функций, что важно для личного здоровья и профилактики заболеваний.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3900" y="14289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организма человека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3900" y="29904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живых организмов формирует осознание важности сохранения видов и окружающей среды для будущих поколений.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3900" y="26097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природе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3900" y="41712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развивает критическое мышление и научный подход, стимулируя интерес к изучению мира и бережное отношение к живому.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3900" y="37905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мышления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44502" y="1106850"/>
            <a:ext cx="3257096" cy="360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44450" y="2290238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знания помогают правильно ухаживать за растениями и животными дома, а также поддерживать чистоту и здоровье семьи.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850" y="2290175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также важны для успешного выращивания овощей и фруктов в огороде и предотвращения болезней с помощью простых мер гигиены.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в повседневной жизни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биологии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геномов человека и других организмов открывает новые возможности для медицины и понимания наследственных заболеваний.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биоинженерии способствует созданию инновационных продуктов и технологий для улучшения качества жизни.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образование помогает сохранить биоразнообразие и устойчивость экосистем в условиях глобальных изменений климата.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263441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биологии для жизни на Земле
</a:t>
            </a:r>
            <a:endParaRPr lang="en-US" sz="2484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203799"/>
            <a:ext cx="6259200" cy="14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помогает осознать взаимосвязь всех живых существ и важность сохранения природы, обеспечивая базу для медицины, экологии и технологий будущего.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2026-05-08T07:36:19Z</dcterms:created>
  <dcterms:modified xsi:type="dcterms:W3CDTF">2026-05-08T07:36:19Z</dcterms:modified>
</cp:coreProperties>
</file>