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единое целое: ключевые темы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организм — сложная система взаимосвязанных органов и процессов.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это живое существо, состоящее из клеток и систем, которые работают вместе для жизни, роста и адаптации к окружающей среде благодаря постоянству внутренней среды — гомеостазу.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организм и почему он важен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 организма
</a:t>
            </a:r>
            <a:endParaRPr lang="en-US" sz="46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46900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— базовые структурные и функциональные единицы, каждая выполняет уникальные задачи внутри организма.
</a:t>
            </a:r>
            <a:endParaRPr lang="en-US" sz="2600" dirty="0"/>
          </a:p>
        </p:txBody>
      </p:sp>
      <p:sp>
        <p:nvSpPr>
          <p:cNvPr id="11" name="Text 3"/>
          <p:cNvSpPr txBox="1"/>
          <p:nvPr/>
        </p:nvSpPr>
        <p:spPr>
          <a:xfrm>
            <a:off x="9925825" y="359800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формируют органы — сложные структуры, обеспечивающие конкретные процессы, например, сердце или лёгкие.
</a:t>
            </a:r>
            <a:endParaRPr lang="en-US" sz="2600" dirty="0"/>
          </a:p>
        </p:txBody>
      </p:sp>
      <p:sp>
        <p:nvSpPr>
          <p:cNvPr id="12" name="Text 4"/>
          <p:cNvSpPr txBox="1"/>
          <p:nvPr/>
        </p:nvSpPr>
        <p:spPr>
          <a:xfrm>
            <a:off x="6528162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схожих клеток объединяются в ткани, выполняющие определённые функции, например, мышечная или нервная ткань.
</a:t>
            </a:r>
            <a:endParaRPr lang="en-US" sz="2521" dirty="0"/>
          </a:p>
        </p:txBody>
      </p:sp>
      <p:sp>
        <p:nvSpPr>
          <p:cNvPr id="13" name="Text 5"/>
          <p:cNvSpPr txBox="1"/>
          <p:nvPr/>
        </p:nvSpPr>
        <p:spPr>
          <a:xfrm>
            <a:off x="13375125" y="7328250"/>
            <a:ext cx="38025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уровень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объединяются в системы, которые взаимодействуют, поддерживая целостность и жизнедеятельность организма.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организма на примере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насыщает кровь кислородом через лёгкие. Сердце перекачивает насыщенную кровь, доставляя кислород к тканям и органам для обмена веществ.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и кровеносная системы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создает давление, которое движет кровь по сосудам, обеспечивая клетки питательными веществами и удаляя углекислый газ.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сердца в кровообращении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расщепляет пищу на необходимые вещества, которые через стенки кишечника поступают в кровь и далее распределяются по организму.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и обмен веществ
</a:t>
            </a:r>
            <a:endParaRPr lang="en-US" sz="26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2023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организма человека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занимает наибольшую долю, подчёркивая её ключевую роль в координации работы всех органов.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систем необходима для поддержания здоровья и адаптации к внешним условиям.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как основа жизни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доставляет кислород и питательные вещества к клеткам, обеспечивая их жизнедеятельность и развитие.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включает все химические реакции, дающие энергию и необходимые соединения для клеток организма.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Отвод продуктов распада и токсинов происходит через выделительную систему для сохранения чистоты внутренней среды.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и её роль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постоянно качает кровь, создавая давление, необходимое для транспортировки веществ по всему телу. В этой сети артерии и вены играют разные роли — доставка и отвод крови.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 и сосудов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мельчайшие сосуды, через которые происходит обмен кислородом, углекислым газом и питательными веществами между кровью и клетками.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Капилляры — мост между кровью и тканями
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её значение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рефлексы помогают организму быстро реагировать на угрозы без участия сознания.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обеспечивает быструю передачу сигналов между органами, координируя все процессы внутри организма.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контролирует движения, анализирует информацию и регулирует эмоциональное состояние человека.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Периферические нервы передают сигналы от органов чувств к мозгу и команды обратно к мышцам и внутренним органам.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организма при физической нагрузке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реакции организма на начало активности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— надёжная защита организма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система обнаруживает и уничтожает бактерии, вирусы и другие вредные агенты, предотвращая болезни.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защитники — лейкоциты, лимфоциты и антитела, которые быстро реагируют на вторжение микроорганизмов.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иммунитета, такие как селезёнка и лимфоузлы, играют ключевую роль в выработке защитных клеток и веществ.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2989624"/>
            <a:ext cx="9042900" cy="45081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функции систем организма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нервную, кровеносную и дыхательную системы по трём критериям: основная функция, важнейший орган, пример взаимодействия. Эффективность организма зависит от их слаженной работы.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этих систем обеспечивает жизнедеятельность и адаптацию организма к изменениям окружающей среды.
</a:t>
            </a:r>
            <a:endParaRPr lang="en-US" sz="4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36,6 °C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 человека поддерживается на этом уровне для оптимального функционирования органов и систем.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учебник по физиологии человека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— это поддержание постоянства внутренней среды организма, несмотря на внешние изменения. Например, температура тела стабилизируется около 36,6 °C для обеспечения правильной работы всех процессов.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10765" y="2400"/>
            <a:ext cx="8374370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57612" y="559250"/>
            <a:ext cx="7925400" cy="232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система: интеграция органов
</a:t>
            </a:r>
            <a:endParaRPr lang="en-US" sz="4600" dirty="0"/>
          </a:p>
        </p:txBody>
      </p:sp>
      <p:sp>
        <p:nvSpPr>
          <p:cNvPr id="7" name="Text 1"/>
          <p:cNvSpPr txBox="1"/>
          <p:nvPr/>
        </p:nvSpPr>
        <p:spPr>
          <a:xfrm>
            <a:off x="1357611" y="5570803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переваривания питательные вещества всасываются в кровь через стенки кишечника. Кровеносная система доставляет эти вещества к клеткам для питания и энергии, обеспечивая взаимодействие систем.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1357610" y="3212346"/>
            <a:ext cx="7925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пищи в организм запускает выделение слюны и желудочного сока, которые начинают процесс расщепления. Мышцы желудка и кишечника сокращаются, перемешивая пищу и продвигая ее дальше.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679950" y="491775"/>
            <a:ext cx="158556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Психологическое состояние и здоровье организма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3370150" y="30970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Стрессовое воздействие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негативно влияет на иммунную систему и работу сердца, снижая защитные способности организма и вызывая различные расстройства.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5651925" y="55303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эмоций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состояния способны усиливать или ослаблять функционирование органов через нервную систему и гормональный фон, воздействуя на общее состояние здоровья.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534400" y="7963675"/>
            <a:ext cx="7910700" cy="17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Позитивное мышление
</a:t>
            </a:r>
            <a:pPr algn="l" indent="0" marL="0">
              <a:lnSpc>
                <a:spcPct val="130040"/>
              </a:lnSpc>
              <a:buNone/>
            </a:pPr>
            <a:r>
              <a:rPr lang="en-US" sz="1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2000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Уравновешенность и оптимизм улучшают иммунитет и способствуют восстановлению, поддерживая организм в целом целостном и здоровом состоянии.
</a:t>
            </a:r>
            <a:endParaRPr lang="en-US" sz="2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Регенерация: восстановление тканей и органов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Раны и царапины заживают благодаря делению клеток и формированию новых тканей, восстанавливая целостность кожи и предотвращая инфекции.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обладает высокой способностью к регенерации, быстро заменяя повреждённые клетки и восстанавливая функции после травм или заболеваний.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Срастание переломов костей происходит путем образования костной мозоли, постепенно восстанавливающей структуру и прочность повреждённой кости.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внешние раздражители: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опасности мозг посылает сигналы нервам, которые активируют усиленную работу сердца и быстрый ритм дыхания, обеспечивая мышцы необходимым кислородом для реакции.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Выработка адреналина стимулирует мышцы к быстрому действию, повышает бдительность и обеспечивает организм энергией для борьбы или бегства из опасной ситуации.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химические регуляторы организма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контролирует уровень глюкозы в крови, способствуя ее усвоению клетками, что важно для получения энергии.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регулируют обмен веществ, обеспечивают рост и развитие организма, влияя на работу клеток и тканей на молекулярном уровне.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подготавливает организм к экстренным ситуациям, ускоряя сердцебиение, расширяя дыхательные пути и мобилизуя резервы энергии.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сахарном диабете высокий уровень сахара в крови повреждает сосуды, почки и зрение, что приводит к серьезным осложнениям. Это демонстрирует, как нарушение в одной системе отражается на других.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сахарного диабета на организм
</a:t>
            </a:r>
            <a:endParaRPr lang="en-US" sz="2704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сердца влияют на работу других органов из-за ухудшения кровоснабжения. Нарушается доставка кислорода и питательных веществ, что отражается на общем состоянии здоровья пациента.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систем при сердечно-сосудистых заболеваниях
</a:t>
            </a:r>
            <a:endParaRPr lang="en-US" sz="2644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целостности: болезни и их последствия
</a:t>
            </a:r>
            <a:endParaRPr lang="en-US" sz="4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800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62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на здоровье организма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организм всеми необходимыми веществами для работы и восстановления всех систем организма.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укрепляют сердечно-сосудистую систему, улучшают дыхание и повышают общий тонус организма.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
</a:t>
            </a:r>
            <a:endParaRPr lang="en-US" sz="2959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Достаточный сон способствует восстановлению тканей, укреплению иммунитета и поддержанию психологического равновесия.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режим сна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— слаженная и гармоничная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4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932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человека основана на согласованной работе всех органов и систем. Забота о каждой части и поддержание баланса способствуют здоровью и долголетию.
</a:t>
            </a:r>
            <a:endParaRPr lang="en-US" sz="341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2026-05-08T12:37:12Z</dcterms:created>
  <dcterms:modified xsi:type="dcterms:W3CDTF">2026-05-08T12:37:12Z</dcterms:modified>
</cp:coreProperties>
</file>