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многочлена: что это такое и где встречается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записывать алгебраические выражения компактно, понятно и удобно.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школьной алгебре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многочлены учат не случайно: они делают выражения короче, упрощают вычисления и помогают решать задачи на скобки, уравнения, периметр и площадь фигур. Это важная основа для дальнейшей алгебры, где преобразования выражений встречаются постоянно.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алгебраическое выражение, составленное из нескольких одночленов, соединённых знаками сложения или вычитания. Каждый его член записывается как отдельная часть выражения.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член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члена может быть число, буквы и их произведение. Например, в записи 5xy или -3a^2 буквенная часть показывает переменные, а числовая — коэффициент.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допустимы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многочлене между членами разрешены только знаки «+» и «-». Деление на переменную, корни и отрицательные показатели степени не входят в определение многочлена.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является ли запись многочленом, нужно проверить её форму. Если выражение собрано из одночленов и не содержит запрещённых действий, перед вами многочлен.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 — «строительные блоки» многочлена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одночлен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включает коэффициент и буквенную часть. Коэффициент показывает числовой множитель, а буквенная часть содержит одну или несколько переменных, перемноженных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Одночленами являются 7x, -3a^2, 5xy и -m. В каждом примере видно число и буквенную часть, а знак перед записью относится ко всему одночлену.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собирается многочлен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4x^2-2x+9 видно три отдельных члена. Они соединены знаками «+» и «-», поэтому запись можно представить как набор отдельных блоков.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многочлена и значение знаков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многочлена читается вместе со своим знаком. В выражении 8x-5y+2 член -5y отрицательный, потому что минус относится именно к этому члену.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может скрываться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равен 1 или -1, его часто не записывают отдельно. Поэтому x означает 1x, а -x — это сокращённая запись для -1x.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потерять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переписывании выражений знак нужно сохранять для каждого члена. Одна ошибка в знаке может изменить всё значение многочлена и привести к неверному ответу.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сначала выделить каждый член, а затем определить его знак и коэффициент. Такой способ помогает не путать отрицательные и положительные части 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многочлена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 — это запись без лишних скобок, где подобные члены уже приведены, а выражение записано в удобном для чтения и вычислений порядке.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члены располагают по убыванию степеней. Так легче увидеть старший член и быстрее выполнять дальнейшие преобразования, особенно в длинных выражениях.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правильной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3x^2+2x-7 уже записано в стандартном виде. Оно короткое, понятное и сразу показывает, какой член является старшим.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2x-7+3x^2 содержит те же члены, но она не является стандартной. Стандартный вид помогает избегать ошибок и упрощает сравнение выражений.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 их приведение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члены подобными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имеют одинаковую буквенную часть и одинаковые показатели степеней. Поэтому можно складывать или вычитать только их коэффициенты, не меняя буквенную часть.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объединять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Неподобные члены, например 2x и 2x^2, складывать как одинаковые нельзя. У них различаются степени, поэтому они обозначают разные величины и остаются отдельными.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выполняется приведение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2x+5x коэффициенты складываются, и получается 7x. Аналогично 4a^2-9a^2 даёт -5a^2, а 3xy-xy превращается в 2xy.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многочленов по числу членов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зависит от количества членов в записи: один, два, три или больше. При этом степень выражения и число членов — это разные признаки.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членов определяет название, а не степень. Даже простой по виду многочлен может иметь несколько членов.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многочленов по числу членов; примеры из условия задания.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 — это наибольшая степень его одночлена после приведения подобных членов. Именно старший член показывает общую степень выражения.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числа и буквы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числа 5 степень равна 0, потому что в нём нет переменной. У 3x степень равна 1, так как переменная записана в первой степени.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многочлене 2x^3-7x+1 степень равна 3, а у выражения 4a^2-3a+8 степень равна 2. Наибольший показатель всегда решающий.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многочлен не имеет степени, потому что в его записи нет ненулевых членов. Поэтому для него нельзя выделить старший член.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выражения на многочлен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определить, подходит ли запись под определение многочлена, и привести её к стандартному виду.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многочленов и выражений, которые не являются многочленами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 выражения 2x^2-3x+1, 7a-4, y^3+2y и 5m^2-8m+6. В них члены соединены только знаками сложения и вычитания, а степени переменных — целые неотрицательные.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5/x, √x+3 и x^-2+4 не считаются многочленами. Здесь появляется деление на переменную, корень или отрицательная степень, а такие формы не входят в определение.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знаменатель с переменной, то выражение уже нельзя рассматривать как многочлен. Например, форма x-2y-1 допустима, но только пока ни одна переменная не стоит в знаменателе.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определить вид выражения, достаточно посмотреть на его части: есть ли только сложение и вычитание, нет ли корней, дробей с переменной и степеней меньше нуля.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по основным признакам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многочлены отличаются от других выражений и какие признаки нужно проверять в первую очередь.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важны не только число членов, но и форма записи: дробь с переменной сразу исключает выражение из многочленов.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«Многочлены»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задачах на площадь и периметр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 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прямоугольника равны x+2 и x+3, его площадь записывают как (x+2) (x+3). После раскрытия скобок получается x^2+5x+6. Так геометрическая задача превращается в многочлен.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без лишних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со сторонами x и x+5 периметр равен 2x+10. Здесь многочлен сразу показывает сумму всех сторон, а короткая запись помогает быстрее считать и проверять ответ.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чертежом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подписать стороны прямоугольника и рядом показать раскрытие скобок. Такой пример помогает увидеть, что многочлены возникают не только в учебнике, но и при работе с фигурами.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приводить многочлен к простому виду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лишние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одинаковые члены и объединяют их. После этого выражение становится короче, а вычисления — заметно проще, потому что в записи остаётся только нужная информация.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Приведённые многочлены удобнее сравнивать между собой: сразу видно старший член, коэффициенты и степень. Поэтому такой вид нужен почти в каждом задании по алгебре.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Избегаем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многочлен записан в стандартном виде, легче не перепутать знаки и не пропустить одинаковые слагаемые. Это особенно важно в длинных выражениях и при решении уравнений.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многочленами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подобные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складывать 2x и 2x^2, хотя у них разная буквенная часть. Подобными считаются только члены с одинаковыми переменными и одинаковыми показателями степеней.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переписывании выражения минус иногда «исчезает», и ответ получается неверным. Нужно внимательно относиться к каждому члену, потому что знак относится именно к нему.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определяют по старшему члену после приведения к стандартному виду. Если порядок нарушен или подобные члены не объединены, результат может оказаться ошибочным.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дробь многочленом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 переменной в знаменателе, например 5/x, не являются многочленами. Даже если в записи мало действий, деление на переменную меняет сам вид выражения.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упорядочивают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старший член стоит не первым, выражение остаётся тем же, но его труднее читать и проверять. Стандартный вид делает решение аккуратным и 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степень в примерах разных многочленов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три многочлена, которые отличаются степенью старшего члена. Это помогает увидеть, что важен не внешний вид записи, а наибольшая степень переменной.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растёт вместе со старшим членом: 1, 2 и 3. Количество слагаемых и букв в записи не определяют степень.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«Степень многочлена»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член, старший коэффициент и степень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записи многочлена определить его главный член, степень и числовой коэффициент при старшем члене.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член задаёт степень всего многочлена, а его числовая часть является старшим коэффициентом.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«Многочлены»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47215"/>
            <a:ext cx="238229" cy="211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1314" y="2128317"/>
            <a:ext cx="1872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47238"/>
            <a:ext cx="238229" cy="21175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основных терминов темы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числа и буквенной части. В одном таком выражении нет сложения между частями, а переменные записаны только через умножение и степени.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сумма или разность нескольких одночленов. Между его частями стоят только знаки «+» и «-», поэтому запись можно разбить на отдельные члены.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многочлена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отдельная часть записи, которая отделена знаком сложения или вычитания. У каждого члена есть свой знак, и его важно не потерять при преобразованиях.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которое умножается на буквенную часть. Иногда коэффициент равен 1 или -1, и тогда его часто не записывают отдельно.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удобная запись многочлена после приведения подобных членов и упорядочивания по степеням. Такой вид помогает быстрее читать, сравнивать и вычислять выражения.
</a:t>
            </a:r>
            <a:endParaRPr lang="en-US" sz="9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многочленом в 7 классе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170283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все части выражения, разделённые знаками «+» и «-». Это помогает понять, из каких слагаемых состоит запись.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1980679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подобные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ищут члены с одинаковой буквенной частью и одинаковыми степенями. Такие слагаемые можно объединить в одно.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3791074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Привести к виду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подобных членов многочлен записывают аккуратно и по порядку. Обычно старший член ставят первым, чтобы было легче читать выражение.
</a:t>
            </a:r>
            <a:endParaRPr lang="en-US" sz="974" dirty="0"/>
          </a:p>
        </p:txBody>
      </p:sp>
      <p:sp>
        <p:nvSpPr>
          <p:cNvPr id="14" name="Text 5"/>
          <p:cNvSpPr txBox="1"/>
          <p:nvPr/>
        </p:nvSpPr>
        <p:spPr>
          <a:xfrm>
            <a:off x="5601470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Определить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находят наибольшую степень среди всех членов. Именно она показывает степень всего многочлена после приведения к стандартному виду.
</a:t>
            </a:r>
            <a:endParaRPr lang="en-US" sz="974" dirty="0"/>
          </a:p>
        </p:txBody>
      </p:sp>
      <p:sp>
        <p:nvSpPr>
          <p:cNvPr id="15" name="Text 6"/>
          <p:cNvSpPr txBox="1"/>
          <p:nvPr/>
        </p:nvSpPr>
        <p:spPr>
          <a:xfrm>
            <a:off x="7411867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Использовать в задаче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многочлен применяют для сравнения выражений, решения уравнений или вычисления площадей и периметров. Так абстрактная запись становится полезным инструментом.
</a:t>
            </a:r>
            <a:endParaRPr lang="en-US" sz="9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удобная форма записи алгебраических выражений, где важны члены, степени и порядок записи. Умение работать с многочленами помогает решать задачи и понимать алгебру глубже.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многочлене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2026-05-30T00:20:50Z</dcterms:created>
  <dcterms:modified xsi:type="dcterms:W3CDTF">2026-05-30T00:20:50Z</dcterms:modified>
</cp:coreProperties>
</file>